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314" r:id="rId2"/>
    <p:sldId id="257" r:id="rId3"/>
    <p:sldId id="313" r:id="rId4"/>
    <p:sldId id="259" r:id="rId5"/>
    <p:sldId id="315" r:id="rId6"/>
    <p:sldId id="318" r:id="rId7"/>
    <p:sldId id="319" r:id="rId8"/>
    <p:sldId id="320" r:id="rId9"/>
    <p:sldId id="321" r:id="rId10"/>
    <p:sldId id="262" r:id="rId11"/>
    <p:sldId id="322" r:id="rId12"/>
    <p:sldId id="327" r:id="rId13"/>
    <p:sldId id="331" r:id="rId14"/>
    <p:sldId id="299" r:id="rId15"/>
    <p:sldId id="332" r:id="rId16"/>
    <p:sldId id="333" r:id="rId17"/>
    <p:sldId id="334" r:id="rId18"/>
    <p:sldId id="30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FE4FB711-E768-3D4C-B3AD-B7236517EB3F}">
          <p14:sldIdLst>
            <p14:sldId id="314"/>
            <p14:sldId id="257"/>
            <p14:sldId id="313"/>
            <p14:sldId id="259"/>
            <p14:sldId id="315"/>
            <p14:sldId id="318"/>
            <p14:sldId id="319"/>
            <p14:sldId id="320"/>
            <p14:sldId id="321"/>
            <p14:sldId id="262"/>
            <p14:sldId id="322"/>
            <p14:sldId id="327"/>
            <p14:sldId id="331"/>
            <p14:sldId id="299"/>
            <p14:sldId id="332"/>
            <p14:sldId id="333"/>
            <p14:sldId id="334"/>
            <p14:sldId id="307"/>
          </p14:sldIdLst>
        </p14:section>
        <p14:section name="Other" id="{6F809AF0-DE3E-1D4B-8E73-5321699B639D}">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600"/>
    <a:srgbClr val="6DACE6"/>
    <a:srgbClr val="FFFF00"/>
    <a:srgbClr val="F6851D"/>
    <a:srgbClr val="FF5100"/>
    <a:srgbClr val="E54200"/>
    <a:srgbClr val="D52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97"/>
    <p:restoredTop sz="79492"/>
  </p:normalViewPr>
  <p:slideViewPr>
    <p:cSldViewPr snapToGrid="0" snapToObjects="1">
      <p:cViewPr>
        <p:scale>
          <a:sx n="79" d="100"/>
          <a:sy n="79" d="100"/>
        </p:scale>
        <p:origin x="696" y="6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2.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EA24A-26D6-3C41-8C0E-F5BA2637328E}" type="datetimeFigureOut">
              <a:rPr lang="en-AU" smtClean="0"/>
              <a:t>17/9/19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95C4E-5FDC-4D46-876D-49DD81D96D59}" type="slidenum">
              <a:rPr lang="en-AU" smtClean="0"/>
              <a:t>‹#›</a:t>
            </a:fld>
            <a:endParaRPr lang="en-AU"/>
          </a:p>
        </p:txBody>
      </p:sp>
    </p:spTree>
    <p:extLst>
      <p:ext uri="{BB962C8B-B14F-4D97-AF65-F5344CB8AC3E}">
        <p14:creationId xmlns:p14="http://schemas.microsoft.com/office/powerpoint/2010/main" val="1964623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Hi everyone. I’m Nhi, a PhD student from the Lardelli lab using zebrafish to investigate familial Alzheimer’s disease using a bioinformatics approach. </a:t>
            </a:r>
          </a:p>
        </p:txBody>
      </p:sp>
      <p:sp>
        <p:nvSpPr>
          <p:cNvPr id="4" name="Slide Number Placeholder 3"/>
          <p:cNvSpPr>
            <a:spLocks noGrp="1"/>
          </p:cNvSpPr>
          <p:nvPr>
            <p:ph type="sldNum" sz="quarter" idx="5"/>
          </p:nvPr>
        </p:nvSpPr>
        <p:spPr/>
        <p:txBody>
          <a:bodyPr/>
          <a:lstStyle/>
          <a:p>
            <a:fld id="{BF895C4E-5FDC-4D46-876D-49DD81D96D59}" type="slidenum">
              <a:rPr lang="en-AU" smtClean="0"/>
              <a:t>1</a:t>
            </a:fld>
            <a:endParaRPr lang="en-AU"/>
          </a:p>
        </p:txBody>
      </p:sp>
    </p:spTree>
    <p:extLst>
      <p:ext uri="{BB962C8B-B14F-4D97-AF65-F5344CB8AC3E}">
        <p14:creationId xmlns:p14="http://schemas.microsoft.com/office/powerpoint/2010/main" val="2021675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15</a:t>
            </a:fld>
            <a:endParaRPr lang="en-US"/>
          </a:p>
        </p:txBody>
      </p:sp>
    </p:spTree>
    <p:extLst>
      <p:ext uri="{BB962C8B-B14F-4D97-AF65-F5344CB8AC3E}">
        <p14:creationId xmlns:p14="http://schemas.microsoft.com/office/powerpoint/2010/main" val="24962677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16</a:t>
            </a:fld>
            <a:endParaRPr lang="en-US"/>
          </a:p>
        </p:txBody>
      </p:sp>
    </p:spTree>
    <p:extLst>
      <p:ext uri="{BB962C8B-B14F-4D97-AF65-F5344CB8AC3E}">
        <p14:creationId xmlns:p14="http://schemas.microsoft.com/office/powerpoint/2010/main" val="42211407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17</a:t>
            </a:fld>
            <a:endParaRPr lang="en-US"/>
          </a:p>
        </p:txBody>
      </p:sp>
    </p:spTree>
    <p:extLst>
      <p:ext uri="{BB962C8B-B14F-4D97-AF65-F5344CB8AC3E}">
        <p14:creationId xmlns:p14="http://schemas.microsoft.com/office/powerpoint/2010/main" val="9480451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Id like to start with the key takeaway messages on some research I’ve been working on this year. (Read out)</a:t>
            </a:r>
          </a:p>
          <a:p>
            <a:r>
              <a:rPr lang="en-AU" dirty="0"/>
              <a:t>First, we’ve found some early evidence in …</a:t>
            </a:r>
          </a:p>
          <a:p>
            <a:r>
              <a:rPr lang="en-AU" dirty="0"/>
              <a:t>Second, we’d also really like to highlight the fact that our approach </a:t>
            </a:r>
            <a:r>
              <a:rPr lang="en-AU" sz="1200" dirty="0">
                <a:latin typeface="Futura PT Book" panose="020B0502020204020303" pitchFamily="34" charset="77"/>
              </a:rPr>
              <a:t>is an extension to standard RNA-seq analysis that has the potential to assess iron homeostasis and its disruption in different conditions (e.g. aging, hypoxia).</a:t>
            </a:r>
            <a:endParaRPr lang="en-AU" dirty="0"/>
          </a:p>
        </p:txBody>
      </p:sp>
      <p:sp>
        <p:nvSpPr>
          <p:cNvPr id="4" name="Slide Number Placeholder 3"/>
          <p:cNvSpPr>
            <a:spLocks noGrp="1"/>
          </p:cNvSpPr>
          <p:nvPr>
            <p:ph type="sldNum" sz="quarter" idx="5"/>
          </p:nvPr>
        </p:nvSpPr>
        <p:spPr/>
        <p:txBody>
          <a:bodyPr/>
          <a:lstStyle/>
          <a:p>
            <a:fld id="{BF895C4E-5FDC-4D46-876D-49DD81D96D59}" type="slidenum">
              <a:rPr lang="en-AU" smtClean="0"/>
              <a:t>2</a:t>
            </a:fld>
            <a:endParaRPr lang="en-AU"/>
          </a:p>
        </p:txBody>
      </p:sp>
    </p:spTree>
    <p:extLst>
      <p:ext uri="{BB962C8B-B14F-4D97-AF65-F5344CB8AC3E}">
        <p14:creationId xmlns:p14="http://schemas.microsoft.com/office/powerpoint/2010/main" val="3121901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Our study design was designed to be able to compare gene expression in the brain between heterozygous mutants and their wild-type siblings, at a young adult age, and also at an older age when the zebrafish were infertile. Because aging and hypoxia, or (low brain oxygen) are important risk factors for sporadic AD, we also included these conditions. As you can see here, we have 8 conditions and each condition has four biological replicates.</a:t>
            </a:r>
          </a:p>
        </p:txBody>
      </p:sp>
      <p:sp>
        <p:nvSpPr>
          <p:cNvPr id="4" name="Slide Number Placeholder 3"/>
          <p:cNvSpPr>
            <a:spLocks noGrp="1"/>
          </p:cNvSpPr>
          <p:nvPr>
            <p:ph type="sldNum" sz="quarter" idx="5"/>
          </p:nvPr>
        </p:nvSpPr>
        <p:spPr/>
        <p:txBody>
          <a:bodyPr/>
          <a:lstStyle/>
          <a:p>
            <a:fld id="{BF895C4E-5FDC-4D46-876D-49DD81D96D59}" type="slidenum">
              <a:rPr lang="en-AU" smtClean="0"/>
              <a:t>3</a:t>
            </a:fld>
            <a:endParaRPr lang="en-AU"/>
          </a:p>
        </p:txBody>
      </p:sp>
    </p:spTree>
    <p:extLst>
      <p:ext uri="{BB962C8B-B14F-4D97-AF65-F5344CB8AC3E}">
        <p14:creationId xmlns:p14="http://schemas.microsoft.com/office/powerpoint/2010/main" val="55288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AU" dirty="0">
                <a:latin typeface="Futura PT Book" panose="020B0502020204020303" pitchFamily="34" charset="77"/>
              </a:rPr>
              <a:t>We extracted whole brains from the zebrafish and used these to perform RNA-sequencing. </a:t>
            </a:r>
          </a:p>
          <a:p>
            <a:pPr marL="0" indent="0">
              <a:buFont typeface="Arial" panose="020B0604020202020204" pitchFamily="34" charset="0"/>
              <a:buNone/>
            </a:pPr>
            <a:r>
              <a:rPr lang="en-AU" dirty="0">
                <a:latin typeface="Futura PT Book" panose="020B0502020204020303" pitchFamily="34" charset="77"/>
              </a:rPr>
              <a:t>With RNA-sequencing, we were able to quantify approximately 18,000 genes reliably across all samples. We can use Principal Component Analysis to visualise the overall similarity of samples based on expression of all these genes, and at first glance, we do see that age is the main source of variation in gene expression in the samples, while it’s harder to separate out the changes due to the heterozygous mutation, or hypoxia. </a:t>
            </a:r>
          </a:p>
        </p:txBody>
      </p:sp>
      <p:sp>
        <p:nvSpPr>
          <p:cNvPr id="4" name="Slide Number Placeholder 3"/>
          <p:cNvSpPr>
            <a:spLocks noGrp="1"/>
          </p:cNvSpPr>
          <p:nvPr>
            <p:ph type="sldNum" sz="quarter" idx="5"/>
          </p:nvPr>
        </p:nvSpPr>
        <p:spPr/>
        <p:txBody>
          <a:bodyPr/>
          <a:lstStyle/>
          <a:p>
            <a:fld id="{BF895C4E-5FDC-4D46-876D-49DD81D96D59}" type="slidenum">
              <a:rPr lang="en-AU" smtClean="0"/>
              <a:t>4</a:t>
            </a:fld>
            <a:endParaRPr lang="en-AU"/>
          </a:p>
        </p:txBody>
      </p:sp>
    </p:spTree>
    <p:extLst>
      <p:ext uri="{BB962C8B-B14F-4D97-AF65-F5344CB8AC3E}">
        <p14:creationId xmlns:p14="http://schemas.microsoft.com/office/powerpoint/2010/main" val="14627896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One of the main aims of our research was to investigate changes in gene expression in mutants compared to their wild-type siblings, as these might give us clues as to what was happening in a familial Alzheimer’s disease brain at a younger age before the disease had developed. To explore these changes between mutants and wild-types in more detail, which might be more subtle, we used a method called gene set enrichment analysis. </a:t>
            </a:r>
          </a:p>
        </p:txBody>
      </p:sp>
      <p:sp>
        <p:nvSpPr>
          <p:cNvPr id="4" name="Slide Number Placeholder 3"/>
          <p:cNvSpPr>
            <a:spLocks noGrp="1"/>
          </p:cNvSpPr>
          <p:nvPr>
            <p:ph type="sldNum" sz="quarter" idx="5"/>
          </p:nvPr>
        </p:nvSpPr>
        <p:spPr/>
        <p:txBody>
          <a:bodyPr/>
          <a:lstStyle/>
          <a:p>
            <a:fld id="{BF895C4E-5FDC-4D46-876D-49DD81D96D59}" type="slidenum">
              <a:rPr lang="en-AU" smtClean="0"/>
              <a:t>5</a:t>
            </a:fld>
            <a:endParaRPr lang="en-AU"/>
          </a:p>
        </p:txBody>
      </p:sp>
    </p:spTree>
    <p:extLst>
      <p:ext uri="{BB962C8B-B14F-4D97-AF65-F5344CB8AC3E}">
        <p14:creationId xmlns:p14="http://schemas.microsoft.com/office/powerpoint/2010/main" val="25252956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a gene set can basically be thought of as a list of genes involved in the same biological pathway. Each row of this plot here is a different gene set from the Molecular Signatures Database, which includes a diverse range genesets covering all the main biological activities and responses like for example oxidative phosphorylation and inflammatory response. </a:t>
            </a:r>
          </a:p>
          <a:p>
            <a:r>
              <a:rPr lang="en-AU" dirty="0"/>
              <a:t>The dots indicate gene sets which were significantly enriched in the comparison between mutants and wild-types at 6 months (left), and at 24 months (right). Within the gene set, we can also see the proportion of genes which were significantly downregulated or upregulated by these colours here. </a:t>
            </a:r>
          </a:p>
          <a:p>
            <a:endParaRPr lang="en-AU" dirty="0"/>
          </a:p>
          <a:p>
            <a:r>
              <a:rPr lang="en-AU" dirty="0"/>
              <a:t>As you can see, at an old age, almost every biological pathways shows some alteration, which is supportive of the pathological state in aged familial Alzheimer’s disease brains. However, at a younger age as you can see on the left here, fewer pathways are altered, and these are important as they could give us clues as to biological processes which are altered earlier on. </a:t>
            </a:r>
          </a:p>
        </p:txBody>
      </p:sp>
      <p:sp>
        <p:nvSpPr>
          <p:cNvPr id="4" name="Slide Number Placeholder 3"/>
          <p:cNvSpPr>
            <a:spLocks noGrp="1"/>
          </p:cNvSpPr>
          <p:nvPr>
            <p:ph type="sldNum" sz="quarter" idx="5"/>
          </p:nvPr>
        </p:nvSpPr>
        <p:spPr/>
        <p:txBody>
          <a:bodyPr/>
          <a:lstStyle/>
          <a:p>
            <a:fld id="{BF895C4E-5FDC-4D46-876D-49DD81D96D59}" type="slidenum">
              <a:rPr lang="en-AU" smtClean="0"/>
              <a:t>6</a:t>
            </a:fld>
            <a:endParaRPr lang="en-AU"/>
          </a:p>
        </p:txBody>
      </p:sp>
    </p:spTree>
    <p:extLst>
      <p:ext uri="{BB962C8B-B14F-4D97-AF65-F5344CB8AC3E}">
        <p14:creationId xmlns:p14="http://schemas.microsoft.com/office/powerpoint/2010/main" val="25830725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I’d like to highlight heme metabolism, as well as ox </a:t>
            </a:r>
            <a:r>
              <a:rPr lang="en-AU" dirty="0" err="1"/>
              <a:t>phos</a:t>
            </a:r>
            <a:r>
              <a:rPr lang="en-AU" dirty="0"/>
              <a:t> and glycolysis here as pathways which were significantly altered in the young mutant brains relative to wild-type siblings. We can see that early on, there is quite a bit of downregulation with the genes that are part of oxidative phosphorylation, and there is some alteration with glycolysis as well, suggesting some problems with energy metabolism. </a:t>
            </a:r>
          </a:p>
          <a:p>
            <a:r>
              <a:rPr lang="en-AU" dirty="0"/>
              <a:t>(show p-values)</a:t>
            </a:r>
          </a:p>
        </p:txBody>
      </p:sp>
      <p:sp>
        <p:nvSpPr>
          <p:cNvPr id="4" name="Slide Number Placeholder 3"/>
          <p:cNvSpPr>
            <a:spLocks noGrp="1"/>
          </p:cNvSpPr>
          <p:nvPr>
            <p:ph type="sldNum" sz="quarter" idx="5"/>
          </p:nvPr>
        </p:nvSpPr>
        <p:spPr/>
        <p:txBody>
          <a:bodyPr/>
          <a:lstStyle/>
          <a:p>
            <a:fld id="{BF895C4E-5FDC-4D46-876D-49DD81D96D59}" type="slidenum">
              <a:rPr lang="en-AU" smtClean="0"/>
              <a:t>7</a:t>
            </a:fld>
            <a:endParaRPr lang="en-AU"/>
          </a:p>
        </p:txBody>
      </p:sp>
    </p:spTree>
    <p:extLst>
      <p:ext uri="{BB962C8B-B14F-4D97-AF65-F5344CB8AC3E}">
        <p14:creationId xmlns:p14="http://schemas.microsoft.com/office/powerpoint/2010/main" val="19221774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Heme Metabolism gene set from the Molecular Signatures DB is a set of ~200 genes involved in metabolism of heme.</a:t>
            </a:r>
          </a:p>
          <a:p>
            <a:endParaRPr lang="en-AU" dirty="0"/>
          </a:p>
        </p:txBody>
      </p:sp>
      <p:sp>
        <p:nvSpPr>
          <p:cNvPr id="4" name="Slide Number Placeholder 3"/>
          <p:cNvSpPr>
            <a:spLocks noGrp="1"/>
          </p:cNvSpPr>
          <p:nvPr>
            <p:ph type="sldNum" sz="quarter" idx="5"/>
          </p:nvPr>
        </p:nvSpPr>
        <p:spPr/>
        <p:txBody>
          <a:bodyPr/>
          <a:lstStyle/>
          <a:p>
            <a:fld id="{BF895C4E-5FDC-4D46-876D-49DD81D96D59}" type="slidenum">
              <a:rPr lang="en-AU" smtClean="0"/>
              <a:t>8</a:t>
            </a:fld>
            <a:endParaRPr lang="en-AU"/>
          </a:p>
        </p:txBody>
      </p:sp>
    </p:spTree>
    <p:extLst>
      <p:ext uri="{BB962C8B-B14F-4D97-AF65-F5344CB8AC3E}">
        <p14:creationId xmlns:p14="http://schemas.microsoft.com/office/powerpoint/2010/main" val="2070765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14</a:t>
            </a:fld>
            <a:endParaRPr lang="en-US"/>
          </a:p>
        </p:txBody>
      </p:sp>
    </p:spTree>
    <p:extLst>
      <p:ext uri="{BB962C8B-B14F-4D97-AF65-F5344CB8AC3E}">
        <p14:creationId xmlns:p14="http://schemas.microsoft.com/office/powerpoint/2010/main" val="2153990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36A75-6C0D-9C42-B1B1-46C5D5E119F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U"/>
          </a:p>
        </p:txBody>
      </p:sp>
      <p:sp>
        <p:nvSpPr>
          <p:cNvPr id="3" name="Subtitle 2">
            <a:extLst>
              <a:ext uri="{FF2B5EF4-FFF2-40B4-BE49-F238E27FC236}">
                <a16:creationId xmlns:a16="http://schemas.microsoft.com/office/drawing/2014/main" id="{50A4ED95-BFCB-C64B-AF2E-197FBE78DF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U"/>
          </a:p>
        </p:txBody>
      </p:sp>
      <p:sp>
        <p:nvSpPr>
          <p:cNvPr id="4" name="Date Placeholder 3">
            <a:extLst>
              <a:ext uri="{FF2B5EF4-FFF2-40B4-BE49-F238E27FC236}">
                <a16:creationId xmlns:a16="http://schemas.microsoft.com/office/drawing/2014/main" id="{EDF7E499-54B2-5F4E-A3CF-8F4DE6557193}"/>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323FEDDE-EAD8-2446-AD8A-53FA5C778EC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AFF3AE4-AC25-274B-BD7F-715BA67AE752}"/>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63253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6404C-1732-CF43-B363-8A1439C53E90}"/>
              </a:ext>
            </a:extLst>
          </p:cNvPr>
          <p:cNvSpPr>
            <a:spLocks noGrp="1"/>
          </p:cNvSpPr>
          <p:nvPr>
            <p:ph type="title"/>
          </p:nvPr>
        </p:nvSpPr>
        <p:spPr/>
        <p:txBody>
          <a:bodyPr/>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A3874892-3EC9-3342-84E6-8D09DB346CA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0609A5E0-508C-8646-886E-9FBDEFD68754}"/>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8F1812D0-12C3-CA40-A3AB-4F7BDD26395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E6077F1-191D-DB42-852A-039344E05551}"/>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1464072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427AA-8C12-FD4B-926D-8D3CC24446C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EDB7A9A0-0255-2748-9E94-5F2A1BF3B94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2D354104-6BB8-1B47-8311-DAAF71D51BF8}"/>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F149B1DC-2ABE-2847-A226-2AE4CF335BC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1F9BBF8-3F83-FD45-AB22-57F3F0C34DBE}"/>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824383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B313B-5510-054A-A1D5-79C11A16B283}"/>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63EAE79A-A4C3-CD43-BBF7-46CC09CE907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B5785DB4-CBE3-534B-8410-7A0B3E8C794D}"/>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118CD869-8A87-E84F-9045-69136909EF8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DFE2F10-1076-DD45-A216-1A3CD1037993}"/>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413418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3E9E9-F404-074D-990C-EFA144081F3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U"/>
          </a:p>
        </p:txBody>
      </p:sp>
      <p:sp>
        <p:nvSpPr>
          <p:cNvPr id="3" name="Text Placeholder 2">
            <a:extLst>
              <a:ext uri="{FF2B5EF4-FFF2-40B4-BE49-F238E27FC236}">
                <a16:creationId xmlns:a16="http://schemas.microsoft.com/office/drawing/2014/main" id="{371E5C60-CDBC-CF43-BDAC-9F3A27BA83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A47973F-A81C-2042-B202-A74433719172}"/>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756571DA-62DC-C241-90FB-5F159BA24F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7CF21C9-656E-D344-BA62-1BBA0BDF90BA}"/>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585288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900C8-5468-314D-A659-E899444B0574}"/>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CBA6C9B2-8D0B-AA45-924A-3D7F383F6A8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a:extLst>
              <a:ext uri="{FF2B5EF4-FFF2-40B4-BE49-F238E27FC236}">
                <a16:creationId xmlns:a16="http://schemas.microsoft.com/office/drawing/2014/main" id="{25274412-F50B-BD44-9105-16239B7EEA8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Date Placeholder 4">
            <a:extLst>
              <a:ext uri="{FF2B5EF4-FFF2-40B4-BE49-F238E27FC236}">
                <a16:creationId xmlns:a16="http://schemas.microsoft.com/office/drawing/2014/main" id="{B1843056-04BF-7F4E-B892-CF5E381CE665}"/>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6" name="Footer Placeholder 5">
            <a:extLst>
              <a:ext uri="{FF2B5EF4-FFF2-40B4-BE49-F238E27FC236}">
                <a16:creationId xmlns:a16="http://schemas.microsoft.com/office/drawing/2014/main" id="{B33C40C4-AC15-8845-821C-8FEB8AB687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13025D8-60FD-4341-AB38-9132C3D68583}"/>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029397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23099-E674-6D45-8A37-8625714D487A}"/>
              </a:ext>
            </a:extLst>
          </p:cNvPr>
          <p:cNvSpPr>
            <a:spLocks noGrp="1"/>
          </p:cNvSpPr>
          <p:nvPr>
            <p:ph type="title"/>
          </p:nvPr>
        </p:nvSpPr>
        <p:spPr>
          <a:xfrm>
            <a:off x="839788" y="365125"/>
            <a:ext cx="10515600" cy="1325563"/>
          </a:xfrm>
        </p:spPr>
        <p:txBody>
          <a:bodyPr/>
          <a:lstStyle/>
          <a:p>
            <a:r>
              <a:rPr lang="en-GB"/>
              <a:t>Click to edit Master title style</a:t>
            </a:r>
            <a:endParaRPr lang="en-AU"/>
          </a:p>
        </p:txBody>
      </p:sp>
      <p:sp>
        <p:nvSpPr>
          <p:cNvPr id="3" name="Text Placeholder 2">
            <a:extLst>
              <a:ext uri="{FF2B5EF4-FFF2-40B4-BE49-F238E27FC236}">
                <a16:creationId xmlns:a16="http://schemas.microsoft.com/office/drawing/2014/main" id="{6176F1B8-9DB4-CE42-9216-203CB789B9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EEE6CD2-7BA6-4040-99C4-62DF64FC48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a:extLst>
              <a:ext uri="{FF2B5EF4-FFF2-40B4-BE49-F238E27FC236}">
                <a16:creationId xmlns:a16="http://schemas.microsoft.com/office/drawing/2014/main" id="{B7AEC39D-B165-0547-945B-1949255A77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49CAA3E-3F8A-5144-AB1F-7A8026234C7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Date Placeholder 6">
            <a:extLst>
              <a:ext uri="{FF2B5EF4-FFF2-40B4-BE49-F238E27FC236}">
                <a16:creationId xmlns:a16="http://schemas.microsoft.com/office/drawing/2014/main" id="{F330E31D-3FAD-8E41-ACF5-39399DF17C75}"/>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8" name="Footer Placeholder 7">
            <a:extLst>
              <a:ext uri="{FF2B5EF4-FFF2-40B4-BE49-F238E27FC236}">
                <a16:creationId xmlns:a16="http://schemas.microsoft.com/office/drawing/2014/main" id="{C3A77FEC-E999-A041-9BE0-42ED0D975B8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42370231-32FB-E649-AC44-8C210C40594C}"/>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027718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0E138-5B0C-9C45-824D-F7A4C188CA20}"/>
              </a:ext>
            </a:extLst>
          </p:cNvPr>
          <p:cNvSpPr>
            <a:spLocks noGrp="1"/>
          </p:cNvSpPr>
          <p:nvPr>
            <p:ph type="title"/>
          </p:nvPr>
        </p:nvSpPr>
        <p:spPr/>
        <p:txBody>
          <a:bodyPr/>
          <a:lstStyle/>
          <a:p>
            <a:r>
              <a:rPr lang="en-GB"/>
              <a:t>Click to edit Master title style</a:t>
            </a:r>
            <a:endParaRPr lang="en-AU"/>
          </a:p>
        </p:txBody>
      </p:sp>
      <p:sp>
        <p:nvSpPr>
          <p:cNvPr id="3" name="Date Placeholder 2">
            <a:extLst>
              <a:ext uri="{FF2B5EF4-FFF2-40B4-BE49-F238E27FC236}">
                <a16:creationId xmlns:a16="http://schemas.microsoft.com/office/drawing/2014/main" id="{A05830CA-0FA7-BC46-A06E-16EDD67AC4CB}"/>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4" name="Footer Placeholder 3">
            <a:extLst>
              <a:ext uri="{FF2B5EF4-FFF2-40B4-BE49-F238E27FC236}">
                <a16:creationId xmlns:a16="http://schemas.microsoft.com/office/drawing/2014/main" id="{964A99C6-A0AB-0048-85FE-D9AF87DB0F44}"/>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84EDB90-8B5B-8849-907F-788A13AA585F}"/>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980525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A46482-EEBD-7A49-996A-D973A72149DE}"/>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3" name="Footer Placeholder 2">
            <a:extLst>
              <a:ext uri="{FF2B5EF4-FFF2-40B4-BE49-F238E27FC236}">
                <a16:creationId xmlns:a16="http://schemas.microsoft.com/office/drawing/2014/main" id="{01D1F5EA-750F-164C-94FA-8D372CD3BB4B}"/>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CAC6D69-26CB-1145-A0A3-3E2BE000B236}"/>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758246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561A9-CCCB-4847-BC2B-84B85DCCCCA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Content Placeholder 2">
            <a:extLst>
              <a:ext uri="{FF2B5EF4-FFF2-40B4-BE49-F238E27FC236}">
                <a16:creationId xmlns:a16="http://schemas.microsoft.com/office/drawing/2014/main" id="{FE68CE3F-9865-9545-8807-7E020B826C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a:extLst>
              <a:ext uri="{FF2B5EF4-FFF2-40B4-BE49-F238E27FC236}">
                <a16:creationId xmlns:a16="http://schemas.microsoft.com/office/drawing/2014/main" id="{B4FC05F0-F513-8045-8379-D8BF2A6203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9C3D209-8EE8-5041-BE04-9854B8FF2056}"/>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6" name="Footer Placeholder 5">
            <a:extLst>
              <a:ext uri="{FF2B5EF4-FFF2-40B4-BE49-F238E27FC236}">
                <a16:creationId xmlns:a16="http://schemas.microsoft.com/office/drawing/2014/main" id="{6027C577-B6F5-5340-832F-58C9F944BB2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59CF1A9-4083-9049-AB30-AF9C2F9A792E}"/>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1909265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78449-4B95-0C4C-A5DF-DEA2E497363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Picture Placeholder 2">
            <a:extLst>
              <a:ext uri="{FF2B5EF4-FFF2-40B4-BE49-F238E27FC236}">
                <a16:creationId xmlns:a16="http://schemas.microsoft.com/office/drawing/2014/main" id="{82C92901-167A-1F43-B2FD-0B68C73FAF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CB4D7BE-DB60-2344-B298-85CBE8112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F4AA19C-0760-D44E-B7DA-E82C56116FCD}"/>
              </a:ext>
            </a:extLst>
          </p:cNvPr>
          <p:cNvSpPr>
            <a:spLocks noGrp="1"/>
          </p:cNvSpPr>
          <p:nvPr>
            <p:ph type="dt" sz="half" idx="10"/>
          </p:nvPr>
        </p:nvSpPr>
        <p:spPr/>
        <p:txBody>
          <a:bodyPr/>
          <a:lstStyle/>
          <a:p>
            <a:fld id="{84AA9882-A8E3-4844-ABF1-5C0788F6C6AD}" type="datetimeFigureOut">
              <a:rPr lang="en-AU" smtClean="0"/>
              <a:t>17/9/19</a:t>
            </a:fld>
            <a:endParaRPr lang="en-AU"/>
          </a:p>
        </p:txBody>
      </p:sp>
      <p:sp>
        <p:nvSpPr>
          <p:cNvPr id="6" name="Footer Placeholder 5">
            <a:extLst>
              <a:ext uri="{FF2B5EF4-FFF2-40B4-BE49-F238E27FC236}">
                <a16:creationId xmlns:a16="http://schemas.microsoft.com/office/drawing/2014/main" id="{DCADB9BE-B307-1F4B-A104-F7F452C0547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23F4C10-C91C-F749-9B3F-202922BB1FDC}"/>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913258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2AAABC-0CB4-7948-BA5D-8AA3E3B21D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C1B19935-1007-3B4A-87CC-F329C5A702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9C56280C-E38A-F649-A9CA-3BD9A17B56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AA9882-A8E3-4844-ABF1-5C0788F6C6AD}" type="datetimeFigureOut">
              <a:rPr lang="en-AU" smtClean="0"/>
              <a:t>17/9/19</a:t>
            </a:fld>
            <a:endParaRPr lang="en-AU"/>
          </a:p>
        </p:txBody>
      </p:sp>
      <p:sp>
        <p:nvSpPr>
          <p:cNvPr id="5" name="Footer Placeholder 4">
            <a:extLst>
              <a:ext uri="{FF2B5EF4-FFF2-40B4-BE49-F238E27FC236}">
                <a16:creationId xmlns:a16="http://schemas.microsoft.com/office/drawing/2014/main" id="{498309A9-FEA6-C643-AD65-7CA0A7F179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CBAE4F17-0AFD-7646-9B90-8E99EBBC09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C678DC-0A89-EC4A-B811-CB6967A244FE}" type="slidenum">
              <a:rPr lang="en-AU" smtClean="0"/>
              <a:t>‹#›</a:t>
            </a:fld>
            <a:endParaRPr lang="en-AU"/>
          </a:p>
        </p:txBody>
      </p:sp>
    </p:spTree>
    <p:extLst>
      <p:ext uri="{BB962C8B-B14F-4D97-AF65-F5344CB8AC3E}">
        <p14:creationId xmlns:p14="http://schemas.microsoft.com/office/powerpoint/2010/main" val="252506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facebook.com/forgetfulfish"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twitter.com/nhihin"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4.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NhiHi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acebook.com/forgetfulfish"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image" Target="../media/image1.jpeg"/><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jpe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5420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D108E43-7EDB-BF44-A814-31918B8A7B94}"/>
              </a:ext>
            </a:extLst>
          </p:cNvPr>
          <p:cNvSpPr txBox="1"/>
          <p:nvPr/>
        </p:nvSpPr>
        <p:spPr>
          <a:xfrm>
            <a:off x="320841" y="4219073"/>
            <a:ext cx="10708381" cy="1815882"/>
          </a:xfrm>
          <a:prstGeom prst="rect">
            <a:avLst/>
          </a:prstGeom>
          <a:noFill/>
        </p:spPr>
        <p:txBody>
          <a:bodyPr wrap="none" rtlCol="0">
            <a:spAutoFit/>
          </a:bodyPr>
          <a:lstStyle/>
          <a:p>
            <a:r>
              <a:rPr lang="en-AU" sz="2800" b="1" dirty="0">
                <a:solidFill>
                  <a:schemeClr val="bg1"/>
                </a:solidFill>
                <a:latin typeface="Futura PT Heavy" panose="020B0502020204020303" pitchFamily="34" charset="77"/>
              </a:rPr>
              <a:t>Alzheimer’s Disease Genetics Laboratory</a:t>
            </a:r>
            <a:r>
              <a:rPr lang="en-AU" sz="2800" dirty="0">
                <a:solidFill>
                  <a:schemeClr val="bg1"/>
                </a:solidFill>
                <a:latin typeface="Futura PT Book" panose="020B0502020204020303" pitchFamily="34" charset="77"/>
              </a:rPr>
              <a:t>, The University of Adelaide</a:t>
            </a:r>
          </a:p>
          <a:p>
            <a:r>
              <a:rPr lang="en-AU" sz="2800" dirty="0">
                <a:solidFill>
                  <a:schemeClr val="bg1"/>
                </a:solidFill>
                <a:latin typeface="Futura PT Book" panose="020B0502020204020303" pitchFamily="34" charset="77"/>
                <a:hlinkClick r:id="rId3">
                  <a:extLst>
                    <a:ext uri="{A12FA001-AC4F-418D-AE19-62706E023703}">
                      <ahyp:hlinkClr xmlns:ahyp="http://schemas.microsoft.com/office/drawing/2018/hyperlinkcolor" val="tx"/>
                    </a:ext>
                  </a:extLst>
                </a:hlinkClick>
              </a:rPr>
              <a:t>facebook.com/forgetfulfish</a:t>
            </a:r>
            <a:endParaRPr lang="en-AU" sz="2800" dirty="0">
              <a:solidFill>
                <a:schemeClr val="bg1"/>
              </a:solidFill>
              <a:latin typeface="Futura PT Book" panose="020B0502020204020303" pitchFamily="34" charset="77"/>
            </a:endParaRPr>
          </a:p>
          <a:p>
            <a:endParaRPr lang="en-AU" sz="2800" dirty="0">
              <a:solidFill>
                <a:schemeClr val="bg1"/>
              </a:solidFill>
              <a:latin typeface="Futura PT Book" panose="020B0502020204020303" pitchFamily="34" charset="77"/>
            </a:endParaRPr>
          </a:p>
          <a:p>
            <a:r>
              <a:rPr lang="en-AU" sz="2800" b="1" dirty="0">
                <a:solidFill>
                  <a:schemeClr val="bg1"/>
                </a:solidFill>
                <a:latin typeface="Futura PT Heavy" panose="020B0502020204020303" pitchFamily="34" charset="77"/>
              </a:rPr>
              <a:t>Bioinformatics Hub</a:t>
            </a:r>
            <a:r>
              <a:rPr lang="en-AU" sz="2800" dirty="0">
                <a:solidFill>
                  <a:schemeClr val="bg1"/>
                </a:solidFill>
                <a:latin typeface="Futura PT Book" panose="020B0502020204020303" pitchFamily="34" charset="77"/>
              </a:rPr>
              <a:t>, The University of Adelaide</a:t>
            </a:r>
          </a:p>
        </p:txBody>
      </p:sp>
      <p:sp>
        <p:nvSpPr>
          <p:cNvPr id="7" name="TextBox 6">
            <a:extLst>
              <a:ext uri="{FF2B5EF4-FFF2-40B4-BE49-F238E27FC236}">
                <a16:creationId xmlns:a16="http://schemas.microsoft.com/office/drawing/2014/main" id="{B8D20192-6C11-8746-9FA6-68F4E98C90CC}"/>
              </a:ext>
            </a:extLst>
          </p:cNvPr>
          <p:cNvSpPr txBox="1"/>
          <p:nvPr/>
        </p:nvSpPr>
        <p:spPr>
          <a:xfrm>
            <a:off x="433136" y="1366897"/>
            <a:ext cx="4336444" cy="2062103"/>
          </a:xfrm>
          <a:prstGeom prst="rect">
            <a:avLst/>
          </a:prstGeom>
          <a:noFill/>
        </p:spPr>
        <p:txBody>
          <a:bodyPr wrap="none" rtlCol="0">
            <a:spAutoFit/>
          </a:bodyPr>
          <a:lstStyle/>
          <a:p>
            <a:r>
              <a:rPr lang="en-AU" sz="3200" dirty="0">
                <a:solidFill>
                  <a:schemeClr val="bg1"/>
                </a:solidFill>
                <a:latin typeface="Futura PT Bold Italic" panose="020B0902020204090203" pitchFamily="34" charset="77"/>
              </a:rPr>
              <a:t>Nhi Hin </a:t>
            </a:r>
            <a:r>
              <a:rPr lang="en-AU" sz="3200" dirty="0">
                <a:solidFill>
                  <a:schemeClr val="bg1"/>
                </a:solidFill>
                <a:latin typeface="Futura PT Book Italic" panose="020B0502020204090303" pitchFamily="34" charset="77"/>
              </a:rPr>
              <a:t>(twitter: </a:t>
            </a:r>
            <a:r>
              <a:rPr lang="en-AU" sz="3200" dirty="0">
                <a:solidFill>
                  <a:schemeClr val="bg1"/>
                </a:solidFill>
                <a:latin typeface="Futura PT Book Italic" panose="020B0502020204090303" pitchFamily="34" charset="77"/>
                <a:hlinkClick r:id="rId4">
                  <a:extLst>
                    <a:ext uri="{A12FA001-AC4F-418D-AE19-62706E023703}">
                      <ahyp:hlinkClr xmlns:ahyp="http://schemas.microsoft.com/office/drawing/2018/hyperlinkcolor" val="tx"/>
                    </a:ext>
                  </a:extLst>
                </a:hlinkClick>
              </a:rPr>
              <a:t>@nhihin</a:t>
            </a:r>
            <a:r>
              <a:rPr lang="en-AU" sz="3200" dirty="0">
                <a:solidFill>
                  <a:schemeClr val="bg1"/>
                </a:solidFill>
                <a:latin typeface="Futura PT Book Italic" panose="020B0502020204090303" pitchFamily="34" charset="77"/>
              </a:rPr>
              <a:t>)</a:t>
            </a:r>
          </a:p>
          <a:p>
            <a:r>
              <a:rPr lang="en-AU" sz="3200" dirty="0">
                <a:solidFill>
                  <a:schemeClr val="bg1"/>
                </a:solidFill>
                <a:latin typeface="Futura PT Bold Italic" panose="020B0902020204090203" pitchFamily="34" charset="77"/>
              </a:rPr>
              <a:t>Morgan Newman</a:t>
            </a:r>
          </a:p>
          <a:p>
            <a:r>
              <a:rPr lang="en-AU" sz="3200" dirty="0">
                <a:solidFill>
                  <a:schemeClr val="bg1"/>
                </a:solidFill>
                <a:latin typeface="Futura PT Bold Italic" panose="020B0902020204090203" pitchFamily="34" charset="77"/>
              </a:rPr>
              <a:t>Stephen Pederson</a:t>
            </a:r>
          </a:p>
          <a:p>
            <a:r>
              <a:rPr lang="en-AU" sz="3200" dirty="0">
                <a:solidFill>
                  <a:schemeClr val="bg1"/>
                </a:solidFill>
                <a:latin typeface="Futura PT Bold Italic" panose="020B0902020204090203" pitchFamily="34" charset="77"/>
              </a:rPr>
              <a:t>Michael Lardelli</a:t>
            </a:r>
          </a:p>
        </p:txBody>
      </p:sp>
    </p:spTree>
    <p:extLst>
      <p:ext uri="{BB962C8B-B14F-4D97-AF65-F5344CB8AC3E}">
        <p14:creationId xmlns:p14="http://schemas.microsoft.com/office/powerpoint/2010/main" val="2720222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9C5987E-E100-5046-A643-D24AC0113A86}"/>
              </a:ext>
            </a:extLst>
          </p:cNvPr>
          <p:cNvPicPr>
            <a:picLocks noChangeAspect="1"/>
          </p:cNvPicPr>
          <p:nvPr/>
        </p:nvPicPr>
        <p:blipFill rotWithShape="1">
          <a:blip r:embed="rId2"/>
          <a:srcRect t="13471" b="18838"/>
          <a:stretch/>
        </p:blipFill>
        <p:spPr>
          <a:xfrm>
            <a:off x="2435435" y="0"/>
            <a:ext cx="6633479" cy="6354305"/>
          </a:xfrm>
          <a:prstGeom prst="rect">
            <a:avLst/>
          </a:prstGeom>
        </p:spPr>
      </p:pic>
      <p:sp>
        <p:nvSpPr>
          <p:cNvPr id="15" name="TextBox 14">
            <a:extLst>
              <a:ext uri="{FF2B5EF4-FFF2-40B4-BE49-F238E27FC236}">
                <a16:creationId xmlns:a16="http://schemas.microsoft.com/office/drawing/2014/main" id="{0031AE55-57E9-624A-B33B-45A9A2ABD9EA}"/>
              </a:ext>
            </a:extLst>
          </p:cNvPr>
          <p:cNvSpPr txBox="1"/>
          <p:nvPr/>
        </p:nvSpPr>
        <p:spPr>
          <a:xfrm>
            <a:off x="9068914" y="2351782"/>
            <a:ext cx="2557613" cy="1077218"/>
          </a:xfrm>
          <a:prstGeom prst="rect">
            <a:avLst/>
          </a:prstGeom>
          <a:noFill/>
        </p:spPr>
        <p:txBody>
          <a:bodyPr wrap="square" rtlCol="0">
            <a:spAutoFit/>
          </a:bodyPr>
          <a:lstStyle/>
          <a:p>
            <a:r>
              <a:rPr lang="en-AU" sz="3200" b="1" dirty="0">
                <a:solidFill>
                  <a:srgbClr val="FF3600"/>
                </a:solidFill>
                <a:latin typeface="Futura PT Heavy" panose="020B0502020204020303" pitchFamily="34" charset="77"/>
              </a:rPr>
              <a:t>1,207 genes with 3’ IREs</a:t>
            </a:r>
            <a:endParaRPr lang="en-AU" sz="2800" dirty="0">
              <a:solidFill>
                <a:srgbClr val="FF3600"/>
              </a:solidFill>
              <a:latin typeface="Futura PT Book" panose="020B0502020204020303" pitchFamily="34" charset="77"/>
            </a:endParaRPr>
          </a:p>
        </p:txBody>
      </p:sp>
      <p:sp>
        <p:nvSpPr>
          <p:cNvPr id="16" name="TextBox 15">
            <a:extLst>
              <a:ext uri="{FF2B5EF4-FFF2-40B4-BE49-F238E27FC236}">
                <a16:creationId xmlns:a16="http://schemas.microsoft.com/office/drawing/2014/main" id="{AD52A686-0A40-EA45-AC04-37D1EAA243E4}"/>
              </a:ext>
            </a:extLst>
          </p:cNvPr>
          <p:cNvSpPr txBox="1"/>
          <p:nvPr/>
        </p:nvSpPr>
        <p:spPr>
          <a:xfrm>
            <a:off x="7487107" y="396056"/>
            <a:ext cx="2557613" cy="1077218"/>
          </a:xfrm>
          <a:prstGeom prst="rect">
            <a:avLst/>
          </a:prstGeom>
          <a:noFill/>
        </p:spPr>
        <p:txBody>
          <a:bodyPr wrap="square" rtlCol="0">
            <a:spAutoFit/>
          </a:bodyPr>
          <a:lstStyle/>
          <a:p>
            <a:r>
              <a:rPr lang="en-AU" sz="3200" b="1" dirty="0">
                <a:solidFill>
                  <a:srgbClr val="6DACE6"/>
                </a:solidFill>
                <a:latin typeface="Futura PT Heavy" panose="020B0502020204020303" pitchFamily="34" charset="77"/>
              </a:rPr>
              <a:t>393 genes with 5’ IREs</a:t>
            </a:r>
            <a:endParaRPr lang="en-AU" sz="2800" dirty="0">
              <a:solidFill>
                <a:srgbClr val="6DACE6"/>
              </a:solidFill>
              <a:latin typeface="Futura PT Book" panose="020B0502020204020303" pitchFamily="34" charset="77"/>
            </a:endParaRPr>
          </a:p>
        </p:txBody>
      </p:sp>
      <p:sp>
        <p:nvSpPr>
          <p:cNvPr id="17" name="TextBox 16">
            <a:extLst>
              <a:ext uri="{FF2B5EF4-FFF2-40B4-BE49-F238E27FC236}">
                <a16:creationId xmlns:a16="http://schemas.microsoft.com/office/drawing/2014/main" id="{3173E003-D2FF-C24E-AF13-31A61E1DD9E9}"/>
              </a:ext>
            </a:extLst>
          </p:cNvPr>
          <p:cNvSpPr txBox="1"/>
          <p:nvPr/>
        </p:nvSpPr>
        <p:spPr>
          <a:xfrm>
            <a:off x="999361" y="4314433"/>
            <a:ext cx="1782916" cy="1015663"/>
          </a:xfrm>
          <a:prstGeom prst="rect">
            <a:avLst/>
          </a:prstGeom>
          <a:noFill/>
        </p:spPr>
        <p:txBody>
          <a:bodyPr wrap="square" rtlCol="0">
            <a:spAutoFit/>
          </a:bodyPr>
          <a:lstStyle/>
          <a:p>
            <a:r>
              <a:rPr lang="en-AU" sz="2000" b="1" dirty="0">
                <a:latin typeface="Futura PT Heavy" panose="020B0502020204020303" pitchFamily="34" charset="77"/>
              </a:rPr>
              <a:t>Hallmark Heme Metabolism</a:t>
            </a:r>
            <a:endParaRPr lang="en-AU" b="1" dirty="0">
              <a:latin typeface="Futura PT Heavy" panose="020B0502020204020303" pitchFamily="34" charset="77"/>
            </a:endParaRPr>
          </a:p>
        </p:txBody>
      </p:sp>
      <p:sp>
        <p:nvSpPr>
          <p:cNvPr id="18" name="TextBox 17">
            <a:extLst>
              <a:ext uri="{FF2B5EF4-FFF2-40B4-BE49-F238E27FC236}">
                <a16:creationId xmlns:a16="http://schemas.microsoft.com/office/drawing/2014/main" id="{748C88CF-F4BC-A540-A1A2-6A27979FACA9}"/>
              </a:ext>
            </a:extLst>
          </p:cNvPr>
          <p:cNvSpPr txBox="1"/>
          <p:nvPr/>
        </p:nvSpPr>
        <p:spPr>
          <a:xfrm>
            <a:off x="474998" y="1545936"/>
            <a:ext cx="2831642" cy="1631216"/>
          </a:xfrm>
          <a:prstGeom prst="rect">
            <a:avLst/>
          </a:prstGeom>
          <a:noFill/>
        </p:spPr>
        <p:txBody>
          <a:bodyPr wrap="square" rtlCol="0">
            <a:spAutoFit/>
          </a:bodyPr>
          <a:lstStyle/>
          <a:p>
            <a:r>
              <a:rPr lang="en-AU" sz="2000" b="1" dirty="0">
                <a:solidFill>
                  <a:schemeClr val="accent3"/>
                </a:solidFill>
                <a:latin typeface="Futura PT Heavy" panose="020B0502020204020303" pitchFamily="34" charset="77"/>
              </a:rPr>
              <a:t>Other gene sets from </a:t>
            </a:r>
            <a:r>
              <a:rPr lang="en-AU" sz="2000" b="1" dirty="0" err="1">
                <a:solidFill>
                  <a:schemeClr val="accent3"/>
                </a:solidFill>
                <a:latin typeface="Futura PT Heavy" panose="020B0502020204020303" pitchFamily="34" charset="77"/>
              </a:rPr>
              <a:t>MSigDB</a:t>
            </a:r>
            <a:r>
              <a:rPr lang="en-AU" sz="2000" b="1" dirty="0">
                <a:solidFill>
                  <a:schemeClr val="accent3"/>
                </a:solidFill>
                <a:latin typeface="Futura PT Heavy" panose="020B0502020204020303" pitchFamily="34" charset="77"/>
              </a:rPr>
              <a:t> showing overlap with IRE gene sets (enrichment FDR </a:t>
            </a:r>
            <a:r>
              <a:rPr lang="en-AU" sz="2000" b="1" i="1" dirty="0">
                <a:solidFill>
                  <a:schemeClr val="accent3"/>
                </a:solidFill>
                <a:latin typeface="Futura PT Heavy" panose="020B0502020204020303" pitchFamily="34" charset="77"/>
              </a:rPr>
              <a:t>p-</a:t>
            </a:r>
            <a:r>
              <a:rPr lang="en-AU" sz="2000" b="1" dirty="0">
                <a:solidFill>
                  <a:schemeClr val="accent3"/>
                </a:solidFill>
                <a:latin typeface="Futura PT Heavy" panose="020B0502020204020303" pitchFamily="34" charset="77"/>
              </a:rPr>
              <a:t>value &lt; 0.05)</a:t>
            </a:r>
            <a:endParaRPr lang="en-AU" b="1" dirty="0">
              <a:solidFill>
                <a:schemeClr val="accent3"/>
              </a:solidFill>
              <a:latin typeface="Futura PT Heavy" panose="020B0502020204020303" pitchFamily="34" charset="77"/>
            </a:endParaRPr>
          </a:p>
        </p:txBody>
      </p:sp>
      <p:sp>
        <p:nvSpPr>
          <p:cNvPr id="21" name="TextBox 20">
            <a:extLst>
              <a:ext uri="{FF2B5EF4-FFF2-40B4-BE49-F238E27FC236}">
                <a16:creationId xmlns:a16="http://schemas.microsoft.com/office/drawing/2014/main" id="{4C81C0B2-735F-8643-AFC5-F77EB9F4076B}"/>
              </a:ext>
            </a:extLst>
          </p:cNvPr>
          <p:cNvSpPr txBox="1"/>
          <p:nvPr/>
        </p:nvSpPr>
        <p:spPr>
          <a:xfrm>
            <a:off x="1803567" y="6381831"/>
            <a:ext cx="13920952" cy="369332"/>
          </a:xfrm>
          <a:prstGeom prst="rect">
            <a:avLst/>
          </a:prstGeom>
          <a:noFill/>
        </p:spPr>
        <p:txBody>
          <a:bodyPr wrap="square" rtlCol="0">
            <a:spAutoFit/>
          </a:bodyPr>
          <a:lstStyle/>
          <a:p>
            <a:r>
              <a:rPr lang="en-AU" dirty="0">
                <a:solidFill>
                  <a:schemeClr val="accent3"/>
                </a:solidFill>
                <a:latin typeface="Futura PT Book" panose="020B0502020204020303" pitchFamily="34" charset="77"/>
              </a:rPr>
              <a:t>Genes with IREs were identified by searching all reference zebrafish transcripts for IRE stem-loop motifs with SIREs.</a:t>
            </a:r>
          </a:p>
        </p:txBody>
      </p:sp>
    </p:spTree>
    <p:extLst>
      <p:ext uri="{BB962C8B-B14F-4D97-AF65-F5344CB8AC3E}">
        <p14:creationId xmlns:p14="http://schemas.microsoft.com/office/powerpoint/2010/main" val="17754078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7A7CA6E-4129-3F4B-9360-787489A7C43F}"/>
              </a:ext>
            </a:extLst>
          </p:cNvPr>
          <p:cNvPicPr>
            <a:picLocks noChangeAspect="1"/>
          </p:cNvPicPr>
          <p:nvPr/>
        </p:nvPicPr>
        <p:blipFill>
          <a:blip r:embed="rId2"/>
          <a:stretch>
            <a:fillRect/>
          </a:stretch>
        </p:blipFill>
        <p:spPr>
          <a:xfrm>
            <a:off x="5862858" y="1213564"/>
            <a:ext cx="5836637" cy="4212530"/>
          </a:xfrm>
          <a:prstGeom prst="rect">
            <a:avLst/>
          </a:prstGeom>
        </p:spPr>
      </p:pic>
      <p:pic>
        <p:nvPicPr>
          <p:cNvPr id="3" name="Picture 2">
            <a:extLst>
              <a:ext uri="{FF2B5EF4-FFF2-40B4-BE49-F238E27FC236}">
                <a16:creationId xmlns:a16="http://schemas.microsoft.com/office/drawing/2014/main" id="{2544271A-A8CA-384F-8161-F61C3A075485}"/>
              </a:ext>
            </a:extLst>
          </p:cNvPr>
          <p:cNvPicPr>
            <a:picLocks noChangeAspect="1"/>
          </p:cNvPicPr>
          <p:nvPr/>
        </p:nvPicPr>
        <p:blipFill>
          <a:blip r:embed="rId3"/>
          <a:stretch>
            <a:fillRect/>
          </a:stretch>
        </p:blipFill>
        <p:spPr>
          <a:xfrm>
            <a:off x="221294" y="1205589"/>
            <a:ext cx="5273780" cy="3842325"/>
          </a:xfrm>
          <a:prstGeom prst="rect">
            <a:avLst/>
          </a:prstGeom>
        </p:spPr>
      </p:pic>
      <p:cxnSp>
        <p:nvCxnSpPr>
          <p:cNvPr id="4" name="Straight Arrow Connector 3">
            <a:extLst>
              <a:ext uri="{FF2B5EF4-FFF2-40B4-BE49-F238E27FC236}">
                <a16:creationId xmlns:a16="http://schemas.microsoft.com/office/drawing/2014/main" id="{DE1F2BEE-E30E-CE4B-8E5E-D3A2CB2113F0}"/>
              </a:ext>
            </a:extLst>
          </p:cNvPr>
          <p:cNvCxnSpPr/>
          <p:nvPr/>
        </p:nvCxnSpPr>
        <p:spPr>
          <a:xfrm>
            <a:off x="7443537" y="3215064"/>
            <a:ext cx="1251284" cy="0"/>
          </a:xfrm>
          <a:prstGeom prst="straightConnector1">
            <a:avLst/>
          </a:prstGeom>
          <a:ln w="76200">
            <a:solidFill>
              <a:srgbClr val="FF51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3CBD08AF-F946-9E4C-BA72-97D17DFD471E}"/>
              </a:ext>
            </a:extLst>
          </p:cNvPr>
          <p:cNvSpPr txBox="1"/>
          <p:nvPr/>
        </p:nvSpPr>
        <p:spPr>
          <a:xfrm>
            <a:off x="7720027" y="2541977"/>
            <a:ext cx="1752310" cy="584775"/>
          </a:xfrm>
          <a:prstGeom prst="rect">
            <a:avLst/>
          </a:prstGeom>
          <a:noFill/>
        </p:spPr>
        <p:txBody>
          <a:bodyPr wrap="square" rtlCol="0">
            <a:spAutoFit/>
          </a:bodyPr>
          <a:lstStyle/>
          <a:p>
            <a:r>
              <a:rPr lang="en-AU" sz="3200" b="1" dirty="0">
                <a:solidFill>
                  <a:srgbClr val="FF5100"/>
                </a:solidFill>
                <a:latin typeface="Futura PT Heavy" panose="020B0502020204020303" pitchFamily="34" charset="77"/>
              </a:rPr>
              <a:t>Age</a:t>
            </a:r>
          </a:p>
        </p:txBody>
      </p:sp>
    </p:spTree>
    <p:extLst>
      <p:ext uri="{BB962C8B-B14F-4D97-AF65-F5344CB8AC3E}">
        <p14:creationId xmlns:p14="http://schemas.microsoft.com/office/powerpoint/2010/main" val="2331077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44271A-A8CA-384F-8161-F61C3A075485}"/>
              </a:ext>
            </a:extLst>
          </p:cNvPr>
          <p:cNvPicPr>
            <a:picLocks noChangeAspect="1"/>
          </p:cNvPicPr>
          <p:nvPr/>
        </p:nvPicPr>
        <p:blipFill>
          <a:blip r:embed="rId2"/>
          <a:stretch>
            <a:fillRect/>
          </a:stretch>
        </p:blipFill>
        <p:spPr>
          <a:xfrm>
            <a:off x="221294" y="1205589"/>
            <a:ext cx="5273780" cy="3842325"/>
          </a:xfrm>
          <a:prstGeom prst="rect">
            <a:avLst/>
          </a:prstGeom>
        </p:spPr>
      </p:pic>
      <p:grpSp>
        <p:nvGrpSpPr>
          <p:cNvPr id="6" name="Group 5">
            <a:extLst>
              <a:ext uri="{FF2B5EF4-FFF2-40B4-BE49-F238E27FC236}">
                <a16:creationId xmlns:a16="http://schemas.microsoft.com/office/drawing/2014/main" id="{4BEE52DF-7AD4-6E48-9481-0EBAC8F6790A}"/>
              </a:ext>
            </a:extLst>
          </p:cNvPr>
          <p:cNvGrpSpPr/>
          <p:nvPr/>
        </p:nvGrpSpPr>
        <p:grpSpPr>
          <a:xfrm>
            <a:off x="3192657" y="5307726"/>
            <a:ext cx="1545871" cy="1044143"/>
            <a:chOff x="10173753" y="2219848"/>
            <a:chExt cx="1545871" cy="1044143"/>
          </a:xfrm>
        </p:grpSpPr>
        <p:sp>
          <p:nvSpPr>
            <p:cNvPr id="7" name="TextBox 6">
              <a:extLst>
                <a:ext uri="{FF2B5EF4-FFF2-40B4-BE49-F238E27FC236}">
                  <a16:creationId xmlns:a16="http://schemas.microsoft.com/office/drawing/2014/main" id="{72BB0EF3-1B53-5749-AA06-1E71EAEDA192}"/>
                </a:ext>
              </a:extLst>
            </p:cNvPr>
            <p:cNvSpPr txBox="1"/>
            <p:nvPr/>
          </p:nvSpPr>
          <p:spPr>
            <a:xfrm>
              <a:off x="10173753" y="2802326"/>
              <a:ext cx="572593" cy="461665"/>
            </a:xfrm>
            <a:prstGeom prst="rect">
              <a:avLst/>
            </a:prstGeom>
            <a:noFill/>
          </p:spPr>
          <p:txBody>
            <a:bodyPr wrap="none" rtlCol="0">
              <a:spAutoFit/>
            </a:bodyPr>
            <a:lstStyle/>
            <a:p>
              <a:r>
                <a:rPr lang="en-AU" sz="2400" i="1" dirty="0">
                  <a:latin typeface="Futura PT Book" panose="020B0502020204020303" pitchFamily="34" charset="77"/>
                </a:rPr>
                <a:t>p</a:t>
              </a:r>
              <a:r>
                <a:rPr lang="en-AU" sz="2400" dirty="0">
                  <a:latin typeface="Futura PT Book" panose="020B0502020204020303" pitchFamily="34" charset="77"/>
                </a:rPr>
                <a:t> &lt;</a:t>
              </a:r>
            </a:p>
          </p:txBody>
        </p:sp>
        <p:sp>
          <p:nvSpPr>
            <p:cNvPr id="8" name="Rectangle 7">
              <a:extLst>
                <a:ext uri="{FF2B5EF4-FFF2-40B4-BE49-F238E27FC236}">
                  <a16:creationId xmlns:a16="http://schemas.microsoft.com/office/drawing/2014/main" id="{EAB3C2A4-D1D0-5F4B-9BF7-DFBF1F33382E}"/>
                </a:ext>
              </a:extLst>
            </p:cNvPr>
            <p:cNvSpPr/>
            <p:nvPr/>
          </p:nvSpPr>
          <p:spPr>
            <a:xfrm>
              <a:off x="10751546" y="2627060"/>
              <a:ext cx="281629" cy="216069"/>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9" name="Rectangle 8">
              <a:extLst>
                <a:ext uri="{FF2B5EF4-FFF2-40B4-BE49-F238E27FC236}">
                  <a16:creationId xmlns:a16="http://schemas.microsoft.com/office/drawing/2014/main" id="{3069BF08-8C22-9F42-8C90-A2375A8A298C}"/>
                </a:ext>
              </a:extLst>
            </p:cNvPr>
            <p:cNvSpPr/>
            <p:nvPr/>
          </p:nvSpPr>
          <p:spPr>
            <a:xfrm>
              <a:off x="11033175" y="2627060"/>
              <a:ext cx="281629" cy="216069"/>
            </a:xfrm>
            <a:prstGeom prst="rect">
              <a:avLst/>
            </a:prstGeom>
            <a:solidFill>
              <a:srgbClr val="FEA72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 name="Rectangle 9">
              <a:extLst>
                <a:ext uri="{FF2B5EF4-FFF2-40B4-BE49-F238E27FC236}">
                  <a16:creationId xmlns:a16="http://schemas.microsoft.com/office/drawing/2014/main" id="{2D84FFDC-4712-034A-B188-30D189CDD5ED}"/>
                </a:ext>
              </a:extLst>
            </p:cNvPr>
            <p:cNvSpPr/>
            <p:nvPr/>
          </p:nvSpPr>
          <p:spPr>
            <a:xfrm>
              <a:off x="11314804" y="2627059"/>
              <a:ext cx="281629" cy="21606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1" name="TextBox 10">
              <a:extLst>
                <a:ext uri="{FF2B5EF4-FFF2-40B4-BE49-F238E27FC236}">
                  <a16:creationId xmlns:a16="http://schemas.microsoft.com/office/drawing/2014/main" id="{03E3F73F-F491-4B42-A50C-C0EC045E67BF}"/>
                </a:ext>
              </a:extLst>
            </p:cNvPr>
            <p:cNvSpPr txBox="1"/>
            <p:nvPr/>
          </p:nvSpPr>
          <p:spPr>
            <a:xfrm>
              <a:off x="10681225" y="2219848"/>
              <a:ext cx="976549" cy="449739"/>
            </a:xfrm>
            <a:prstGeom prst="rect">
              <a:avLst/>
            </a:prstGeom>
            <a:noFill/>
          </p:spPr>
          <p:txBody>
            <a:bodyPr wrap="none" rtlCol="0">
              <a:spAutoFit/>
            </a:bodyPr>
            <a:lstStyle/>
            <a:p>
              <a:pPr algn="ctr">
                <a:lnSpc>
                  <a:spcPct val="70000"/>
                </a:lnSpc>
              </a:pPr>
              <a:endParaRPr lang="en-AU" b="1" dirty="0">
                <a:latin typeface="Futura PT Book" panose="020B0502020204020303" pitchFamily="34" charset="77"/>
              </a:endParaRPr>
            </a:p>
            <a:p>
              <a:pPr algn="ctr">
                <a:lnSpc>
                  <a:spcPct val="70000"/>
                </a:lnSpc>
              </a:pPr>
              <a:r>
                <a:rPr lang="en-AU" sz="1400" b="1" dirty="0">
                  <a:latin typeface="Futura PT Book" panose="020B0502020204020303" pitchFamily="34" charset="77"/>
                </a:rPr>
                <a:t>enrichment</a:t>
              </a:r>
            </a:p>
          </p:txBody>
        </p:sp>
        <p:sp>
          <p:nvSpPr>
            <p:cNvPr id="12" name="TextBox 11">
              <a:extLst>
                <a:ext uri="{FF2B5EF4-FFF2-40B4-BE49-F238E27FC236}">
                  <a16:creationId xmlns:a16="http://schemas.microsoft.com/office/drawing/2014/main" id="{26EC9B66-32EA-4F45-92E6-3234491D6692}"/>
                </a:ext>
              </a:extLst>
            </p:cNvPr>
            <p:cNvSpPr txBox="1"/>
            <p:nvPr/>
          </p:nvSpPr>
          <p:spPr>
            <a:xfrm>
              <a:off x="10761684" y="2793317"/>
              <a:ext cx="375424" cy="338554"/>
            </a:xfrm>
            <a:prstGeom prst="rect">
              <a:avLst/>
            </a:prstGeom>
            <a:noFill/>
          </p:spPr>
          <p:txBody>
            <a:bodyPr wrap="none" rtlCol="0">
              <a:spAutoFit/>
            </a:bodyPr>
            <a:lstStyle/>
            <a:p>
              <a:r>
                <a:rPr lang="en-AU" sz="1600" b="1" dirty="0">
                  <a:latin typeface="Futura PT Book" panose="020B0502020204020303" pitchFamily="34" charset="77"/>
                </a:rPr>
                <a:t>-1</a:t>
              </a:r>
            </a:p>
          </p:txBody>
        </p:sp>
        <p:sp>
          <p:nvSpPr>
            <p:cNvPr id="13" name="TextBox 12">
              <a:extLst>
                <a:ext uri="{FF2B5EF4-FFF2-40B4-BE49-F238E27FC236}">
                  <a16:creationId xmlns:a16="http://schemas.microsoft.com/office/drawing/2014/main" id="{DA537660-F786-884D-8D16-1F899F8D941C}"/>
                </a:ext>
              </a:extLst>
            </p:cNvPr>
            <p:cNvSpPr txBox="1"/>
            <p:nvPr/>
          </p:nvSpPr>
          <p:spPr>
            <a:xfrm>
              <a:off x="10659695"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4" name="TextBox 13">
              <a:extLst>
                <a:ext uri="{FF2B5EF4-FFF2-40B4-BE49-F238E27FC236}">
                  <a16:creationId xmlns:a16="http://schemas.microsoft.com/office/drawing/2014/main" id="{2316BC91-9A6A-4B40-8253-CDBBBAB15B58}"/>
                </a:ext>
              </a:extLst>
            </p:cNvPr>
            <p:cNvSpPr txBox="1"/>
            <p:nvPr/>
          </p:nvSpPr>
          <p:spPr>
            <a:xfrm>
              <a:off x="11054417" y="2793317"/>
              <a:ext cx="375424" cy="338554"/>
            </a:xfrm>
            <a:prstGeom prst="rect">
              <a:avLst/>
            </a:prstGeom>
            <a:noFill/>
          </p:spPr>
          <p:txBody>
            <a:bodyPr wrap="none" rtlCol="0">
              <a:spAutoFit/>
            </a:bodyPr>
            <a:lstStyle/>
            <a:p>
              <a:r>
                <a:rPr lang="en-AU" sz="1600" b="1" dirty="0">
                  <a:latin typeface="Futura PT Book" panose="020B0502020204020303" pitchFamily="34" charset="77"/>
                </a:rPr>
                <a:t>-2</a:t>
              </a:r>
            </a:p>
          </p:txBody>
        </p:sp>
        <p:sp>
          <p:nvSpPr>
            <p:cNvPr id="15" name="TextBox 14">
              <a:extLst>
                <a:ext uri="{FF2B5EF4-FFF2-40B4-BE49-F238E27FC236}">
                  <a16:creationId xmlns:a16="http://schemas.microsoft.com/office/drawing/2014/main" id="{EFCF20CE-5E48-AA45-AAF7-F31FF8D1F474}"/>
                </a:ext>
              </a:extLst>
            </p:cNvPr>
            <p:cNvSpPr txBox="1"/>
            <p:nvPr/>
          </p:nvSpPr>
          <p:spPr>
            <a:xfrm>
              <a:off x="10952428"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6" name="TextBox 15">
              <a:extLst>
                <a:ext uri="{FF2B5EF4-FFF2-40B4-BE49-F238E27FC236}">
                  <a16:creationId xmlns:a16="http://schemas.microsoft.com/office/drawing/2014/main" id="{2B16FFDD-03FB-154E-B708-DBFB57E0E084}"/>
                </a:ext>
              </a:extLst>
            </p:cNvPr>
            <p:cNvSpPr txBox="1"/>
            <p:nvPr/>
          </p:nvSpPr>
          <p:spPr>
            <a:xfrm>
              <a:off x="11344200" y="2793317"/>
              <a:ext cx="375424" cy="338554"/>
            </a:xfrm>
            <a:prstGeom prst="rect">
              <a:avLst/>
            </a:prstGeom>
            <a:noFill/>
          </p:spPr>
          <p:txBody>
            <a:bodyPr wrap="none" rtlCol="0">
              <a:spAutoFit/>
            </a:bodyPr>
            <a:lstStyle/>
            <a:p>
              <a:r>
                <a:rPr lang="en-AU" sz="1600" b="1" dirty="0">
                  <a:latin typeface="Futura PT Book" panose="020B0502020204020303" pitchFamily="34" charset="77"/>
                </a:rPr>
                <a:t>-3</a:t>
              </a:r>
            </a:p>
          </p:txBody>
        </p:sp>
        <p:sp>
          <p:nvSpPr>
            <p:cNvPr id="17" name="TextBox 16">
              <a:extLst>
                <a:ext uri="{FF2B5EF4-FFF2-40B4-BE49-F238E27FC236}">
                  <a16:creationId xmlns:a16="http://schemas.microsoft.com/office/drawing/2014/main" id="{57C75820-32B6-BD4E-8D8E-34D710C1A481}"/>
                </a:ext>
              </a:extLst>
            </p:cNvPr>
            <p:cNvSpPr txBox="1"/>
            <p:nvPr/>
          </p:nvSpPr>
          <p:spPr>
            <a:xfrm>
              <a:off x="11242211"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grpSp>
      <p:grpSp>
        <p:nvGrpSpPr>
          <p:cNvPr id="39" name="Group 38">
            <a:extLst>
              <a:ext uri="{FF2B5EF4-FFF2-40B4-BE49-F238E27FC236}">
                <a16:creationId xmlns:a16="http://schemas.microsoft.com/office/drawing/2014/main" id="{4B95A27F-E960-3A45-A7CD-3F0091C3E2F5}"/>
              </a:ext>
            </a:extLst>
          </p:cNvPr>
          <p:cNvGrpSpPr/>
          <p:nvPr/>
        </p:nvGrpSpPr>
        <p:grpSpPr>
          <a:xfrm>
            <a:off x="1760429" y="4016933"/>
            <a:ext cx="683200" cy="628117"/>
            <a:chOff x="4389478" y="5164765"/>
            <a:chExt cx="683200" cy="628117"/>
          </a:xfrm>
        </p:grpSpPr>
        <p:grpSp>
          <p:nvGrpSpPr>
            <p:cNvPr id="40" name="Group 39">
              <a:extLst>
                <a:ext uri="{FF2B5EF4-FFF2-40B4-BE49-F238E27FC236}">
                  <a16:creationId xmlns:a16="http://schemas.microsoft.com/office/drawing/2014/main" id="{293A0CBF-510D-3D45-B33D-5C0998680B22}"/>
                </a:ext>
              </a:extLst>
            </p:cNvPr>
            <p:cNvGrpSpPr/>
            <p:nvPr/>
          </p:nvGrpSpPr>
          <p:grpSpPr>
            <a:xfrm>
              <a:off x="4429518" y="5241502"/>
              <a:ext cx="588867" cy="472767"/>
              <a:chOff x="9784204" y="529916"/>
              <a:chExt cx="588867" cy="472767"/>
            </a:xfrm>
          </p:grpSpPr>
          <p:sp>
            <p:nvSpPr>
              <p:cNvPr id="44" name="Rectangle 43">
                <a:extLst>
                  <a:ext uri="{FF2B5EF4-FFF2-40B4-BE49-F238E27FC236}">
                    <a16:creationId xmlns:a16="http://schemas.microsoft.com/office/drawing/2014/main" id="{1562C6B5-2D55-234E-8275-093EAF8F9744}"/>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45" name="Rectangle 44">
                <a:extLst>
                  <a:ext uri="{FF2B5EF4-FFF2-40B4-BE49-F238E27FC236}">
                    <a16:creationId xmlns:a16="http://schemas.microsoft.com/office/drawing/2014/main" id="{99D68435-D5DB-EB43-A5A9-DBF03ACFBF6F}"/>
                  </a:ext>
                </a:extLst>
              </p:cNvPr>
              <p:cNvSpPr/>
              <p:nvPr/>
            </p:nvSpPr>
            <p:spPr>
              <a:xfrm flipV="1">
                <a:off x="9784204" y="790578"/>
                <a:ext cx="588867" cy="212105"/>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41" name="Group 40">
              <a:extLst>
                <a:ext uri="{FF2B5EF4-FFF2-40B4-BE49-F238E27FC236}">
                  <a16:creationId xmlns:a16="http://schemas.microsoft.com/office/drawing/2014/main" id="{DCA4DDE7-3A90-7E49-9B6E-E28F4C911E1E}"/>
                </a:ext>
              </a:extLst>
            </p:cNvPr>
            <p:cNvGrpSpPr/>
            <p:nvPr/>
          </p:nvGrpSpPr>
          <p:grpSpPr>
            <a:xfrm>
              <a:off x="4389478" y="5164765"/>
              <a:ext cx="683200" cy="628117"/>
              <a:chOff x="7804349" y="2347792"/>
              <a:chExt cx="683200" cy="628117"/>
            </a:xfrm>
          </p:grpSpPr>
          <p:sp>
            <p:nvSpPr>
              <p:cNvPr id="42" name="TextBox 41">
                <a:extLst>
                  <a:ext uri="{FF2B5EF4-FFF2-40B4-BE49-F238E27FC236}">
                    <a16:creationId xmlns:a16="http://schemas.microsoft.com/office/drawing/2014/main" id="{27C108A4-5F35-8442-B171-C8569A4CDCC0}"/>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43" name="TextBox 42">
                <a:extLst>
                  <a:ext uri="{FF2B5EF4-FFF2-40B4-BE49-F238E27FC236}">
                    <a16:creationId xmlns:a16="http://schemas.microsoft.com/office/drawing/2014/main" id="{30C9313A-97CB-B84F-97A9-77AEAF88C1EC}"/>
                  </a:ext>
                </a:extLst>
              </p:cNvPr>
              <p:cNvSpPr txBox="1"/>
              <p:nvPr/>
            </p:nvSpPr>
            <p:spPr>
              <a:xfrm>
                <a:off x="7804349" y="2606577"/>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pic>
        <p:nvPicPr>
          <p:cNvPr id="46" name="Picture 45">
            <a:extLst>
              <a:ext uri="{FF2B5EF4-FFF2-40B4-BE49-F238E27FC236}">
                <a16:creationId xmlns:a16="http://schemas.microsoft.com/office/drawing/2014/main" id="{5389FE14-7B9A-E849-95FD-B9FE81B37253}"/>
              </a:ext>
            </a:extLst>
          </p:cNvPr>
          <p:cNvPicPr>
            <a:picLocks noChangeAspect="1"/>
          </p:cNvPicPr>
          <p:nvPr/>
        </p:nvPicPr>
        <p:blipFill rotWithShape="1">
          <a:blip r:embed="rId3"/>
          <a:srcRect b="7814"/>
          <a:stretch/>
        </p:blipFill>
        <p:spPr>
          <a:xfrm>
            <a:off x="5749640" y="1142055"/>
            <a:ext cx="6034322" cy="3954973"/>
          </a:xfrm>
          <a:prstGeom prst="rect">
            <a:avLst/>
          </a:prstGeom>
        </p:spPr>
      </p:pic>
      <p:cxnSp>
        <p:nvCxnSpPr>
          <p:cNvPr id="56" name="Straight Arrow Connector 55">
            <a:extLst>
              <a:ext uri="{FF2B5EF4-FFF2-40B4-BE49-F238E27FC236}">
                <a16:creationId xmlns:a16="http://schemas.microsoft.com/office/drawing/2014/main" id="{BFD20630-82ED-7B4B-8BDF-F0FADC615D67}"/>
              </a:ext>
            </a:extLst>
          </p:cNvPr>
          <p:cNvCxnSpPr/>
          <p:nvPr/>
        </p:nvCxnSpPr>
        <p:spPr>
          <a:xfrm>
            <a:off x="7443537" y="3215064"/>
            <a:ext cx="1251284" cy="0"/>
          </a:xfrm>
          <a:prstGeom prst="straightConnector1">
            <a:avLst/>
          </a:prstGeom>
          <a:ln w="76200">
            <a:solidFill>
              <a:srgbClr val="FF51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6682AA2-3E46-DE45-8102-5A2175E8516C}"/>
              </a:ext>
            </a:extLst>
          </p:cNvPr>
          <p:cNvSpPr txBox="1"/>
          <p:nvPr/>
        </p:nvSpPr>
        <p:spPr>
          <a:xfrm>
            <a:off x="7720027" y="2541977"/>
            <a:ext cx="1752310" cy="584775"/>
          </a:xfrm>
          <a:prstGeom prst="rect">
            <a:avLst/>
          </a:prstGeom>
          <a:noFill/>
        </p:spPr>
        <p:txBody>
          <a:bodyPr wrap="square" rtlCol="0">
            <a:spAutoFit/>
          </a:bodyPr>
          <a:lstStyle/>
          <a:p>
            <a:r>
              <a:rPr lang="en-AU" sz="3200" b="1" dirty="0">
                <a:solidFill>
                  <a:srgbClr val="FF5100"/>
                </a:solidFill>
                <a:latin typeface="Futura PT Heavy" panose="020B0502020204020303" pitchFamily="34" charset="77"/>
              </a:rPr>
              <a:t>Age</a:t>
            </a:r>
          </a:p>
        </p:txBody>
      </p:sp>
      <p:grpSp>
        <p:nvGrpSpPr>
          <p:cNvPr id="58" name="Group 57">
            <a:extLst>
              <a:ext uri="{FF2B5EF4-FFF2-40B4-BE49-F238E27FC236}">
                <a16:creationId xmlns:a16="http://schemas.microsoft.com/office/drawing/2014/main" id="{D391EB0A-CD4E-FC41-BECC-3FA667B9D35C}"/>
              </a:ext>
            </a:extLst>
          </p:cNvPr>
          <p:cNvGrpSpPr/>
          <p:nvPr/>
        </p:nvGrpSpPr>
        <p:grpSpPr>
          <a:xfrm>
            <a:off x="1172604" y="3429000"/>
            <a:ext cx="690433" cy="621228"/>
            <a:chOff x="1369571" y="1400918"/>
            <a:chExt cx="690433" cy="621228"/>
          </a:xfrm>
        </p:grpSpPr>
        <p:grpSp>
          <p:nvGrpSpPr>
            <p:cNvPr id="59" name="Group 58">
              <a:extLst>
                <a:ext uri="{FF2B5EF4-FFF2-40B4-BE49-F238E27FC236}">
                  <a16:creationId xmlns:a16="http://schemas.microsoft.com/office/drawing/2014/main" id="{9AAB198B-B6D2-D443-A47B-D2B9F6B7F06D}"/>
                </a:ext>
              </a:extLst>
            </p:cNvPr>
            <p:cNvGrpSpPr/>
            <p:nvPr/>
          </p:nvGrpSpPr>
          <p:grpSpPr>
            <a:xfrm>
              <a:off x="1407120" y="1462216"/>
              <a:ext cx="588867" cy="472767"/>
              <a:chOff x="9784204" y="529916"/>
              <a:chExt cx="588867" cy="472767"/>
            </a:xfrm>
          </p:grpSpPr>
          <p:sp>
            <p:nvSpPr>
              <p:cNvPr id="63" name="Rectangle 62">
                <a:extLst>
                  <a:ext uri="{FF2B5EF4-FFF2-40B4-BE49-F238E27FC236}">
                    <a16:creationId xmlns:a16="http://schemas.microsoft.com/office/drawing/2014/main" id="{5A6A32DD-F763-4E41-8583-75BD9DE4B3BD}"/>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64" name="Rectangle 63">
                <a:extLst>
                  <a:ext uri="{FF2B5EF4-FFF2-40B4-BE49-F238E27FC236}">
                    <a16:creationId xmlns:a16="http://schemas.microsoft.com/office/drawing/2014/main" id="{3F7C7525-B565-0E43-B683-A0A74B62AD95}"/>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60" name="Group 59">
              <a:extLst>
                <a:ext uri="{FF2B5EF4-FFF2-40B4-BE49-F238E27FC236}">
                  <a16:creationId xmlns:a16="http://schemas.microsoft.com/office/drawing/2014/main" id="{60B9E674-E56F-BA48-AAF1-3FBF9EA11CD0}"/>
                </a:ext>
              </a:extLst>
            </p:cNvPr>
            <p:cNvGrpSpPr/>
            <p:nvPr/>
          </p:nvGrpSpPr>
          <p:grpSpPr>
            <a:xfrm>
              <a:off x="1369571" y="1400918"/>
              <a:ext cx="690433" cy="621228"/>
              <a:chOff x="7804349" y="2355708"/>
              <a:chExt cx="690433" cy="621228"/>
            </a:xfrm>
          </p:grpSpPr>
          <p:sp>
            <p:nvSpPr>
              <p:cNvPr id="61" name="TextBox 60">
                <a:extLst>
                  <a:ext uri="{FF2B5EF4-FFF2-40B4-BE49-F238E27FC236}">
                    <a16:creationId xmlns:a16="http://schemas.microsoft.com/office/drawing/2014/main" id="{098388A0-8D21-E34C-BF2A-CFA925A3495F}"/>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62" name="TextBox 61">
                <a:extLst>
                  <a:ext uri="{FF2B5EF4-FFF2-40B4-BE49-F238E27FC236}">
                    <a16:creationId xmlns:a16="http://schemas.microsoft.com/office/drawing/2014/main" id="{FBBBC3B8-9E5D-C04A-86F3-FA9BA0FA8DD6}"/>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sp>
        <p:nvSpPr>
          <p:cNvPr id="65" name="Oval 64">
            <a:extLst>
              <a:ext uri="{FF2B5EF4-FFF2-40B4-BE49-F238E27FC236}">
                <a16:creationId xmlns:a16="http://schemas.microsoft.com/office/drawing/2014/main" id="{01E46AEC-14AB-494A-9D93-C8B8CC2938A1}"/>
              </a:ext>
            </a:extLst>
          </p:cNvPr>
          <p:cNvSpPr/>
          <p:nvPr/>
        </p:nvSpPr>
        <p:spPr>
          <a:xfrm>
            <a:off x="6673821" y="2373014"/>
            <a:ext cx="783771" cy="404949"/>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6" name="Oval 65">
            <a:extLst>
              <a:ext uri="{FF2B5EF4-FFF2-40B4-BE49-F238E27FC236}">
                <a16:creationId xmlns:a16="http://schemas.microsoft.com/office/drawing/2014/main" id="{A988505D-7B5C-C646-852F-346D7603FCFC}"/>
              </a:ext>
            </a:extLst>
          </p:cNvPr>
          <p:cNvSpPr/>
          <p:nvPr/>
        </p:nvSpPr>
        <p:spPr>
          <a:xfrm rot="2564616">
            <a:off x="6511704" y="1955707"/>
            <a:ext cx="657940" cy="742216"/>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7" name="Oval 66">
            <a:extLst>
              <a:ext uri="{FF2B5EF4-FFF2-40B4-BE49-F238E27FC236}">
                <a16:creationId xmlns:a16="http://schemas.microsoft.com/office/drawing/2014/main" id="{A3B742FF-6CE7-3544-93E5-83F63A7AFAD5}"/>
              </a:ext>
            </a:extLst>
          </p:cNvPr>
          <p:cNvSpPr/>
          <p:nvPr/>
        </p:nvSpPr>
        <p:spPr>
          <a:xfrm>
            <a:off x="6434786" y="3984871"/>
            <a:ext cx="1095587" cy="804229"/>
          </a:xfrm>
          <a:prstGeom prst="ellipse">
            <a:avLst/>
          </a:prstGeom>
          <a:noFill/>
          <a:ln>
            <a:solidFill>
              <a:srgbClr val="FF3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8" name="Oval 67">
            <a:extLst>
              <a:ext uri="{FF2B5EF4-FFF2-40B4-BE49-F238E27FC236}">
                <a16:creationId xmlns:a16="http://schemas.microsoft.com/office/drawing/2014/main" id="{076952C3-F7C2-E04A-9E3E-78E397A7FF40}"/>
              </a:ext>
            </a:extLst>
          </p:cNvPr>
          <p:cNvSpPr/>
          <p:nvPr/>
        </p:nvSpPr>
        <p:spPr>
          <a:xfrm rot="2564616">
            <a:off x="6388384" y="2982060"/>
            <a:ext cx="1152827" cy="742216"/>
          </a:xfrm>
          <a:prstGeom prst="ellipse">
            <a:avLst/>
          </a:prstGeom>
          <a:noFill/>
          <a:ln>
            <a:solidFill>
              <a:srgbClr val="FF3F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9" name="Oval 68">
            <a:extLst>
              <a:ext uri="{FF2B5EF4-FFF2-40B4-BE49-F238E27FC236}">
                <a16:creationId xmlns:a16="http://schemas.microsoft.com/office/drawing/2014/main" id="{84BF5904-8F33-4447-BEC8-EBA46DB4971C}"/>
              </a:ext>
            </a:extLst>
          </p:cNvPr>
          <p:cNvSpPr/>
          <p:nvPr/>
        </p:nvSpPr>
        <p:spPr>
          <a:xfrm rot="2564616">
            <a:off x="8044333" y="3408082"/>
            <a:ext cx="1461044" cy="866082"/>
          </a:xfrm>
          <a:prstGeom prst="ellipse">
            <a:avLst/>
          </a:prstGeom>
          <a:noFill/>
          <a:ln>
            <a:solidFill>
              <a:srgbClr val="FF3F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0" name="Oval 69">
            <a:extLst>
              <a:ext uri="{FF2B5EF4-FFF2-40B4-BE49-F238E27FC236}">
                <a16:creationId xmlns:a16="http://schemas.microsoft.com/office/drawing/2014/main" id="{DA68E6DF-C8BE-F444-8200-2D59B48C321A}"/>
              </a:ext>
            </a:extLst>
          </p:cNvPr>
          <p:cNvSpPr/>
          <p:nvPr/>
        </p:nvSpPr>
        <p:spPr>
          <a:xfrm rot="2131385">
            <a:off x="8236730" y="3820429"/>
            <a:ext cx="1688781" cy="613969"/>
          </a:xfrm>
          <a:prstGeom prst="ellipse">
            <a:avLst/>
          </a:prstGeom>
          <a:noFill/>
          <a:ln>
            <a:solidFill>
              <a:srgbClr val="FF3F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1" name="Oval 70">
            <a:extLst>
              <a:ext uri="{FF2B5EF4-FFF2-40B4-BE49-F238E27FC236}">
                <a16:creationId xmlns:a16="http://schemas.microsoft.com/office/drawing/2014/main" id="{093CA8C1-CC8B-6948-8D95-F22F48965624}"/>
              </a:ext>
            </a:extLst>
          </p:cNvPr>
          <p:cNvSpPr/>
          <p:nvPr/>
        </p:nvSpPr>
        <p:spPr>
          <a:xfrm rot="852657">
            <a:off x="8620018" y="1222431"/>
            <a:ext cx="842283" cy="1503911"/>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Oval 71">
            <a:extLst>
              <a:ext uri="{FF2B5EF4-FFF2-40B4-BE49-F238E27FC236}">
                <a16:creationId xmlns:a16="http://schemas.microsoft.com/office/drawing/2014/main" id="{CE1D9BF9-4996-5C4E-90EE-46B28175C968}"/>
              </a:ext>
            </a:extLst>
          </p:cNvPr>
          <p:cNvSpPr/>
          <p:nvPr/>
        </p:nvSpPr>
        <p:spPr>
          <a:xfrm rot="2350129">
            <a:off x="8703218" y="2316929"/>
            <a:ext cx="1293418" cy="1492526"/>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73" name="Group 72">
            <a:extLst>
              <a:ext uri="{FF2B5EF4-FFF2-40B4-BE49-F238E27FC236}">
                <a16:creationId xmlns:a16="http://schemas.microsoft.com/office/drawing/2014/main" id="{412B4C36-0F87-704B-9787-13206130F000}"/>
              </a:ext>
            </a:extLst>
          </p:cNvPr>
          <p:cNvGrpSpPr/>
          <p:nvPr/>
        </p:nvGrpSpPr>
        <p:grpSpPr>
          <a:xfrm>
            <a:off x="3254922" y="3278990"/>
            <a:ext cx="690433" cy="621228"/>
            <a:chOff x="1369571" y="1400918"/>
            <a:chExt cx="690433" cy="621228"/>
          </a:xfrm>
        </p:grpSpPr>
        <p:grpSp>
          <p:nvGrpSpPr>
            <p:cNvPr id="74" name="Group 73">
              <a:extLst>
                <a:ext uri="{FF2B5EF4-FFF2-40B4-BE49-F238E27FC236}">
                  <a16:creationId xmlns:a16="http://schemas.microsoft.com/office/drawing/2014/main" id="{335E492E-FC12-B74B-B7FA-42AD7C663F8B}"/>
                </a:ext>
              </a:extLst>
            </p:cNvPr>
            <p:cNvGrpSpPr/>
            <p:nvPr/>
          </p:nvGrpSpPr>
          <p:grpSpPr>
            <a:xfrm>
              <a:off x="1407120" y="1462216"/>
              <a:ext cx="588867" cy="472767"/>
              <a:chOff x="9784204" y="529916"/>
              <a:chExt cx="588867" cy="472767"/>
            </a:xfrm>
          </p:grpSpPr>
          <p:sp>
            <p:nvSpPr>
              <p:cNvPr id="78" name="Rectangle 77">
                <a:extLst>
                  <a:ext uri="{FF2B5EF4-FFF2-40B4-BE49-F238E27FC236}">
                    <a16:creationId xmlns:a16="http://schemas.microsoft.com/office/drawing/2014/main" id="{DA089B6C-72CC-1D42-9955-EB1113201B5D}"/>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79" name="Rectangle 78">
                <a:extLst>
                  <a:ext uri="{FF2B5EF4-FFF2-40B4-BE49-F238E27FC236}">
                    <a16:creationId xmlns:a16="http://schemas.microsoft.com/office/drawing/2014/main" id="{7F0D1107-96A2-0941-859A-150F277B0BC4}"/>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75" name="Group 74">
              <a:extLst>
                <a:ext uri="{FF2B5EF4-FFF2-40B4-BE49-F238E27FC236}">
                  <a16:creationId xmlns:a16="http://schemas.microsoft.com/office/drawing/2014/main" id="{750EB515-85B9-C547-BF59-B6FEAFB3CF9F}"/>
                </a:ext>
              </a:extLst>
            </p:cNvPr>
            <p:cNvGrpSpPr/>
            <p:nvPr/>
          </p:nvGrpSpPr>
          <p:grpSpPr>
            <a:xfrm>
              <a:off x="1369571" y="1400918"/>
              <a:ext cx="690433" cy="621228"/>
              <a:chOff x="7804349" y="2355708"/>
              <a:chExt cx="690433" cy="621228"/>
            </a:xfrm>
          </p:grpSpPr>
          <p:sp>
            <p:nvSpPr>
              <p:cNvPr id="76" name="TextBox 75">
                <a:extLst>
                  <a:ext uri="{FF2B5EF4-FFF2-40B4-BE49-F238E27FC236}">
                    <a16:creationId xmlns:a16="http://schemas.microsoft.com/office/drawing/2014/main" id="{07F19FD0-7631-4E48-BC8B-4C7BD2E914D2}"/>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77" name="TextBox 76">
                <a:extLst>
                  <a:ext uri="{FF2B5EF4-FFF2-40B4-BE49-F238E27FC236}">
                    <a16:creationId xmlns:a16="http://schemas.microsoft.com/office/drawing/2014/main" id="{AF829778-7E70-9B46-82DB-80A09F2BFC4A}"/>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80" name="Group 79">
            <a:extLst>
              <a:ext uri="{FF2B5EF4-FFF2-40B4-BE49-F238E27FC236}">
                <a16:creationId xmlns:a16="http://schemas.microsoft.com/office/drawing/2014/main" id="{B0454C96-15D9-CD41-A0C3-A79AA07A4EE5}"/>
              </a:ext>
            </a:extLst>
          </p:cNvPr>
          <p:cNvGrpSpPr/>
          <p:nvPr/>
        </p:nvGrpSpPr>
        <p:grpSpPr>
          <a:xfrm>
            <a:off x="1994712" y="2842613"/>
            <a:ext cx="690433" cy="621228"/>
            <a:chOff x="1369571" y="1400918"/>
            <a:chExt cx="690433" cy="621228"/>
          </a:xfrm>
        </p:grpSpPr>
        <p:grpSp>
          <p:nvGrpSpPr>
            <p:cNvPr id="81" name="Group 80">
              <a:extLst>
                <a:ext uri="{FF2B5EF4-FFF2-40B4-BE49-F238E27FC236}">
                  <a16:creationId xmlns:a16="http://schemas.microsoft.com/office/drawing/2014/main" id="{B0998381-B5FA-B847-A3C8-7C133FCBDF61}"/>
                </a:ext>
              </a:extLst>
            </p:cNvPr>
            <p:cNvGrpSpPr/>
            <p:nvPr/>
          </p:nvGrpSpPr>
          <p:grpSpPr>
            <a:xfrm>
              <a:off x="1407120" y="1462216"/>
              <a:ext cx="588867" cy="472767"/>
              <a:chOff x="9784204" y="529916"/>
              <a:chExt cx="588867" cy="472767"/>
            </a:xfrm>
          </p:grpSpPr>
          <p:sp>
            <p:nvSpPr>
              <p:cNvPr id="85" name="Rectangle 84">
                <a:extLst>
                  <a:ext uri="{FF2B5EF4-FFF2-40B4-BE49-F238E27FC236}">
                    <a16:creationId xmlns:a16="http://schemas.microsoft.com/office/drawing/2014/main" id="{BBA02812-973F-5B48-A7D4-71C59238734B}"/>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86" name="Rectangle 85">
                <a:extLst>
                  <a:ext uri="{FF2B5EF4-FFF2-40B4-BE49-F238E27FC236}">
                    <a16:creationId xmlns:a16="http://schemas.microsoft.com/office/drawing/2014/main" id="{A80AE98E-FAFC-1649-8FCE-F9B9321E7621}"/>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2" name="Group 81">
              <a:extLst>
                <a:ext uri="{FF2B5EF4-FFF2-40B4-BE49-F238E27FC236}">
                  <a16:creationId xmlns:a16="http://schemas.microsoft.com/office/drawing/2014/main" id="{6590AEDC-407B-8344-A8DC-4EFC37A58317}"/>
                </a:ext>
              </a:extLst>
            </p:cNvPr>
            <p:cNvGrpSpPr/>
            <p:nvPr/>
          </p:nvGrpSpPr>
          <p:grpSpPr>
            <a:xfrm>
              <a:off x="1369571" y="1400918"/>
              <a:ext cx="690433" cy="621228"/>
              <a:chOff x="7804349" y="2355708"/>
              <a:chExt cx="690433" cy="621228"/>
            </a:xfrm>
          </p:grpSpPr>
          <p:sp>
            <p:nvSpPr>
              <p:cNvPr id="83" name="TextBox 82">
                <a:extLst>
                  <a:ext uri="{FF2B5EF4-FFF2-40B4-BE49-F238E27FC236}">
                    <a16:creationId xmlns:a16="http://schemas.microsoft.com/office/drawing/2014/main" id="{96D4E637-B998-1146-A022-D9DB8F4B6607}"/>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84" name="TextBox 83">
                <a:extLst>
                  <a:ext uri="{FF2B5EF4-FFF2-40B4-BE49-F238E27FC236}">
                    <a16:creationId xmlns:a16="http://schemas.microsoft.com/office/drawing/2014/main" id="{A1328ED5-BA4A-9A4D-8CFA-141EEC194882}"/>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87" name="Group 86">
            <a:extLst>
              <a:ext uri="{FF2B5EF4-FFF2-40B4-BE49-F238E27FC236}">
                <a16:creationId xmlns:a16="http://schemas.microsoft.com/office/drawing/2014/main" id="{AF56BB21-E31D-8B48-B358-8047CF5F2A01}"/>
              </a:ext>
            </a:extLst>
          </p:cNvPr>
          <p:cNvGrpSpPr/>
          <p:nvPr/>
        </p:nvGrpSpPr>
        <p:grpSpPr>
          <a:xfrm>
            <a:off x="4010628" y="2708902"/>
            <a:ext cx="692818" cy="629144"/>
            <a:chOff x="1359953" y="1393155"/>
            <a:chExt cx="692818" cy="629144"/>
          </a:xfrm>
        </p:grpSpPr>
        <p:grpSp>
          <p:nvGrpSpPr>
            <p:cNvPr id="88" name="Group 87">
              <a:extLst>
                <a:ext uri="{FF2B5EF4-FFF2-40B4-BE49-F238E27FC236}">
                  <a16:creationId xmlns:a16="http://schemas.microsoft.com/office/drawing/2014/main" id="{7548C767-A4A1-DA4A-B5E2-4FB1DBFCFD72}"/>
                </a:ext>
              </a:extLst>
            </p:cNvPr>
            <p:cNvGrpSpPr/>
            <p:nvPr/>
          </p:nvGrpSpPr>
          <p:grpSpPr>
            <a:xfrm>
              <a:off x="1407120" y="1462216"/>
              <a:ext cx="588867" cy="472767"/>
              <a:chOff x="9784204" y="529916"/>
              <a:chExt cx="588867" cy="472767"/>
            </a:xfrm>
          </p:grpSpPr>
          <p:sp>
            <p:nvSpPr>
              <p:cNvPr id="92" name="Rectangle 91">
                <a:extLst>
                  <a:ext uri="{FF2B5EF4-FFF2-40B4-BE49-F238E27FC236}">
                    <a16:creationId xmlns:a16="http://schemas.microsoft.com/office/drawing/2014/main" id="{1808F52C-6767-054C-A4EE-627970A59E55}"/>
                  </a:ext>
                </a:extLst>
              </p:cNvPr>
              <p:cNvSpPr/>
              <p:nvPr/>
            </p:nvSpPr>
            <p:spPr>
              <a:xfrm flipV="1">
                <a:off x="9784204" y="529916"/>
                <a:ext cx="588867" cy="212105"/>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93" name="Rectangle 92">
                <a:extLst>
                  <a:ext uri="{FF2B5EF4-FFF2-40B4-BE49-F238E27FC236}">
                    <a16:creationId xmlns:a16="http://schemas.microsoft.com/office/drawing/2014/main" id="{0817186D-8DA1-4441-B422-F782A99FBFF9}"/>
                  </a:ext>
                </a:extLst>
              </p:cNvPr>
              <p:cNvSpPr/>
              <p:nvPr/>
            </p:nvSpPr>
            <p:spPr>
              <a:xfrm flipV="1">
                <a:off x="9784204" y="790578"/>
                <a:ext cx="588867" cy="212105"/>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9" name="Group 88">
              <a:extLst>
                <a:ext uri="{FF2B5EF4-FFF2-40B4-BE49-F238E27FC236}">
                  <a16:creationId xmlns:a16="http://schemas.microsoft.com/office/drawing/2014/main" id="{2CD4DE49-7EC6-624E-99EC-B47B2E2CD322}"/>
                </a:ext>
              </a:extLst>
            </p:cNvPr>
            <p:cNvGrpSpPr/>
            <p:nvPr/>
          </p:nvGrpSpPr>
          <p:grpSpPr>
            <a:xfrm>
              <a:off x="1359953" y="1393155"/>
              <a:ext cx="692818" cy="629144"/>
              <a:chOff x="7794731" y="2347945"/>
              <a:chExt cx="692818" cy="629144"/>
            </a:xfrm>
          </p:grpSpPr>
          <p:sp>
            <p:nvSpPr>
              <p:cNvPr id="90" name="TextBox 89">
                <a:extLst>
                  <a:ext uri="{FF2B5EF4-FFF2-40B4-BE49-F238E27FC236}">
                    <a16:creationId xmlns:a16="http://schemas.microsoft.com/office/drawing/2014/main" id="{4D77E0D3-5509-1B43-83A3-F25C6BF8A4B2}"/>
                  </a:ext>
                </a:extLst>
              </p:cNvPr>
              <p:cNvSpPr txBox="1"/>
              <p:nvPr/>
            </p:nvSpPr>
            <p:spPr>
              <a:xfrm>
                <a:off x="7794731" y="2347945"/>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91" name="TextBox 90">
                <a:extLst>
                  <a:ext uri="{FF2B5EF4-FFF2-40B4-BE49-F238E27FC236}">
                    <a16:creationId xmlns:a16="http://schemas.microsoft.com/office/drawing/2014/main" id="{33C2D34F-BB5C-EB45-92B3-368861DCE95A}"/>
                  </a:ext>
                </a:extLst>
              </p:cNvPr>
              <p:cNvSpPr txBox="1"/>
              <p:nvPr/>
            </p:nvSpPr>
            <p:spPr>
              <a:xfrm>
                <a:off x="7804349" y="2607757"/>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spTree>
    <p:extLst>
      <p:ext uri="{BB962C8B-B14F-4D97-AF65-F5344CB8AC3E}">
        <p14:creationId xmlns:p14="http://schemas.microsoft.com/office/powerpoint/2010/main" val="215205318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6"/>
                                        </p:tgtEl>
                                        <p:attrNameLst>
                                          <p:attrName>style.visibility</p:attrName>
                                        </p:attrNameLst>
                                      </p:cBhvr>
                                      <p:to>
                                        <p:strVal val="visible"/>
                                      </p:to>
                                    </p:set>
                                    <p:animEffect transition="in" filter="fade">
                                      <p:cBhvr>
                                        <p:cTn id="12" dur="500"/>
                                        <p:tgtEl>
                                          <p:spTgt spid="66"/>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fade">
                                      <p:cBhvr>
                                        <p:cTn id="15" dur="500"/>
                                        <p:tgtEl>
                                          <p:spTgt spid="68"/>
                                        </p:tgtEl>
                                      </p:cBhvr>
                                    </p:animEffect>
                                  </p:childTnLst>
                                </p:cTn>
                              </p:par>
                              <p:par>
                                <p:cTn id="16" presetID="10" presetClass="entr" presetSubtype="0" fill="hold" nodeType="withEffect">
                                  <p:stCondLst>
                                    <p:cond delay="0"/>
                                  </p:stCondLst>
                                  <p:childTnLst>
                                    <p:set>
                                      <p:cBhvr>
                                        <p:cTn id="17" dur="1" fill="hold">
                                          <p:stCondLst>
                                            <p:cond delay="0"/>
                                          </p:stCondLst>
                                        </p:cTn>
                                        <p:tgtEl>
                                          <p:spTgt spid="58"/>
                                        </p:tgtEl>
                                        <p:attrNameLst>
                                          <p:attrName>style.visibility</p:attrName>
                                        </p:attrNameLst>
                                      </p:cBhvr>
                                      <p:to>
                                        <p:strVal val="visible"/>
                                      </p:to>
                                    </p:set>
                                    <p:animEffect transition="in" filter="fade">
                                      <p:cBhvr>
                                        <p:cTn id="18" dur="500"/>
                                        <p:tgtEl>
                                          <p:spTgt spid="5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65"/>
                                        </p:tgtEl>
                                        <p:attrNameLst>
                                          <p:attrName>style.visibility</p:attrName>
                                        </p:attrNameLst>
                                      </p:cBhvr>
                                      <p:to>
                                        <p:strVal val="visible"/>
                                      </p:to>
                                    </p:set>
                                    <p:animEffect transition="in" filter="fade">
                                      <p:cBhvr>
                                        <p:cTn id="23" dur="500"/>
                                        <p:tgtEl>
                                          <p:spTgt spid="6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7"/>
                                        </p:tgtEl>
                                        <p:attrNameLst>
                                          <p:attrName>style.visibility</p:attrName>
                                        </p:attrNameLst>
                                      </p:cBhvr>
                                      <p:to>
                                        <p:strVal val="visible"/>
                                      </p:to>
                                    </p:set>
                                    <p:animEffect transition="in" filter="fade">
                                      <p:cBhvr>
                                        <p:cTn id="26" dur="500"/>
                                        <p:tgtEl>
                                          <p:spTgt spid="67"/>
                                        </p:tgtEl>
                                      </p:cBhvr>
                                    </p:animEffect>
                                  </p:childTnLst>
                                </p:cTn>
                              </p:par>
                              <p:par>
                                <p:cTn id="27" presetID="10" presetClass="entr" presetSubtype="0" fill="hold" nodeType="withEffect">
                                  <p:stCondLst>
                                    <p:cond delay="0"/>
                                  </p:stCondLst>
                                  <p:childTnLst>
                                    <p:set>
                                      <p:cBhvr>
                                        <p:cTn id="28" dur="1" fill="hold">
                                          <p:stCondLst>
                                            <p:cond delay="0"/>
                                          </p:stCondLst>
                                        </p:cTn>
                                        <p:tgtEl>
                                          <p:spTgt spid="73"/>
                                        </p:tgtEl>
                                        <p:attrNameLst>
                                          <p:attrName>style.visibility</p:attrName>
                                        </p:attrNameLst>
                                      </p:cBhvr>
                                      <p:to>
                                        <p:strVal val="visible"/>
                                      </p:to>
                                    </p:set>
                                    <p:animEffect transition="in" filter="fade">
                                      <p:cBhvr>
                                        <p:cTn id="29" dur="500"/>
                                        <p:tgtEl>
                                          <p:spTgt spid="73"/>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71"/>
                                        </p:tgtEl>
                                        <p:attrNameLst>
                                          <p:attrName>style.visibility</p:attrName>
                                        </p:attrNameLst>
                                      </p:cBhvr>
                                      <p:to>
                                        <p:strVal val="visible"/>
                                      </p:to>
                                    </p:set>
                                    <p:animEffect transition="in" filter="fade">
                                      <p:cBhvr>
                                        <p:cTn id="34" dur="500"/>
                                        <p:tgtEl>
                                          <p:spTgt spid="7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9"/>
                                        </p:tgtEl>
                                        <p:attrNameLst>
                                          <p:attrName>style.visibility</p:attrName>
                                        </p:attrNameLst>
                                      </p:cBhvr>
                                      <p:to>
                                        <p:strVal val="visible"/>
                                      </p:to>
                                    </p:set>
                                    <p:animEffect transition="in" filter="fade">
                                      <p:cBhvr>
                                        <p:cTn id="37" dur="500"/>
                                        <p:tgtEl>
                                          <p:spTgt spid="69"/>
                                        </p:tgtEl>
                                      </p:cBhvr>
                                    </p:animEffect>
                                  </p:childTnLst>
                                </p:cTn>
                              </p:par>
                              <p:par>
                                <p:cTn id="38" presetID="10" presetClass="entr" presetSubtype="0" fill="hold" nodeType="withEffect">
                                  <p:stCondLst>
                                    <p:cond delay="0"/>
                                  </p:stCondLst>
                                  <p:childTnLst>
                                    <p:set>
                                      <p:cBhvr>
                                        <p:cTn id="39" dur="1" fill="hold">
                                          <p:stCondLst>
                                            <p:cond delay="0"/>
                                          </p:stCondLst>
                                        </p:cTn>
                                        <p:tgtEl>
                                          <p:spTgt spid="80"/>
                                        </p:tgtEl>
                                        <p:attrNameLst>
                                          <p:attrName>style.visibility</p:attrName>
                                        </p:attrNameLst>
                                      </p:cBhvr>
                                      <p:to>
                                        <p:strVal val="visible"/>
                                      </p:to>
                                    </p:set>
                                    <p:animEffect transition="in" filter="fade">
                                      <p:cBhvr>
                                        <p:cTn id="40" dur="500"/>
                                        <p:tgtEl>
                                          <p:spTgt spid="80"/>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72"/>
                                        </p:tgtEl>
                                        <p:attrNameLst>
                                          <p:attrName>style.visibility</p:attrName>
                                        </p:attrNameLst>
                                      </p:cBhvr>
                                      <p:to>
                                        <p:strVal val="visible"/>
                                      </p:to>
                                    </p:set>
                                    <p:animEffect transition="in" filter="fade">
                                      <p:cBhvr>
                                        <p:cTn id="45" dur="500"/>
                                        <p:tgtEl>
                                          <p:spTgt spid="72"/>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70"/>
                                        </p:tgtEl>
                                        <p:attrNameLst>
                                          <p:attrName>style.visibility</p:attrName>
                                        </p:attrNameLst>
                                      </p:cBhvr>
                                      <p:to>
                                        <p:strVal val="visible"/>
                                      </p:to>
                                    </p:set>
                                    <p:animEffect transition="in" filter="fade">
                                      <p:cBhvr>
                                        <p:cTn id="48" dur="500"/>
                                        <p:tgtEl>
                                          <p:spTgt spid="70"/>
                                        </p:tgtEl>
                                      </p:cBhvr>
                                    </p:animEffect>
                                  </p:childTnLst>
                                </p:cTn>
                              </p:par>
                              <p:par>
                                <p:cTn id="49" presetID="10" presetClass="entr" presetSubtype="0" fill="hold" nodeType="withEffect">
                                  <p:stCondLst>
                                    <p:cond delay="0"/>
                                  </p:stCondLst>
                                  <p:childTnLst>
                                    <p:set>
                                      <p:cBhvr>
                                        <p:cTn id="50" dur="1" fill="hold">
                                          <p:stCondLst>
                                            <p:cond delay="0"/>
                                          </p:stCondLst>
                                        </p:cTn>
                                        <p:tgtEl>
                                          <p:spTgt spid="87"/>
                                        </p:tgtEl>
                                        <p:attrNameLst>
                                          <p:attrName>style.visibility</p:attrName>
                                        </p:attrNameLst>
                                      </p:cBhvr>
                                      <p:to>
                                        <p:strVal val="visible"/>
                                      </p:to>
                                    </p:set>
                                    <p:animEffect transition="in" filter="fade">
                                      <p:cBhvr>
                                        <p:cTn id="51"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66" grpId="0" animBg="1"/>
      <p:bldP spid="67" grpId="0" animBg="1"/>
      <p:bldP spid="68" grpId="0" animBg="1"/>
      <p:bldP spid="69" grpId="0" animBg="1"/>
      <p:bldP spid="70" grpId="0" animBg="1"/>
      <p:bldP spid="71" grpId="0" animBg="1"/>
      <p:bldP spid="7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44271A-A8CA-384F-8161-F61C3A075485}"/>
              </a:ext>
            </a:extLst>
          </p:cNvPr>
          <p:cNvPicPr>
            <a:picLocks noChangeAspect="1"/>
          </p:cNvPicPr>
          <p:nvPr/>
        </p:nvPicPr>
        <p:blipFill>
          <a:blip r:embed="rId2"/>
          <a:stretch>
            <a:fillRect/>
          </a:stretch>
        </p:blipFill>
        <p:spPr>
          <a:xfrm>
            <a:off x="221294" y="1205589"/>
            <a:ext cx="5273780" cy="3842325"/>
          </a:xfrm>
          <a:prstGeom prst="rect">
            <a:avLst/>
          </a:prstGeom>
        </p:spPr>
      </p:pic>
      <p:grpSp>
        <p:nvGrpSpPr>
          <p:cNvPr id="6" name="Group 5">
            <a:extLst>
              <a:ext uri="{FF2B5EF4-FFF2-40B4-BE49-F238E27FC236}">
                <a16:creationId xmlns:a16="http://schemas.microsoft.com/office/drawing/2014/main" id="{4BEE52DF-7AD4-6E48-9481-0EBAC8F6790A}"/>
              </a:ext>
            </a:extLst>
          </p:cNvPr>
          <p:cNvGrpSpPr/>
          <p:nvPr/>
        </p:nvGrpSpPr>
        <p:grpSpPr>
          <a:xfrm>
            <a:off x="3192657" y="5307726"/>
            <a:ext cx="1545871" cy="1044143"/>
            <a:chOff x="10173753" y="2219848"/>
            <a:chExt cx="1545871" cy="1044143"/>
          </a:xfrm>
        </p:grpSpPr>
        <p:sp>
          <p:nvSpPr>
            <p:cNvPr id="7" name="TextBox 6">
              <a:extLst>
                <a:ext uri="{FF2B5EF4-FFF2-40B4-BE49-F238E27FC236}">
                  <a16:creationId xmlns:a16="http://schemas.microsoft.com/office/drawing/2014/main" id="{72BB0EF3-1B53-5749-AA06-1E71EAEDA192}"/>
                </a:ext>
              </a:extLst>
            </p:cNvPr>
            <p:cNvSpPr txBox="1"/>
            <p:nvPr/>
          </p:nvSpPr>
          <p:spPr>
            <a:xfrm>
              <a:off x="10173753" y="2802326"/>
              <a:ext cx="572593" cy="461665"/>
            </a:xfrm>
            <a:prstGeom prst="rect">
              <a:avLst/>
            </a:prstGeom>
            <a:noFill/>
          </p:spPr>
          <p:txBody>
            <a:bodyPr wrap="none" rtlCol="0">
              <a:spAutoFit/>
            </a:bodyPr>
            <a:lstStyle/>
            <a:p>
              <a:r>
                <a:rPr lang="en-AU" sz="2400" i="1" dirty="0">
                  <a:latin typeface="Futura PT Book" panose="020B0502020204020303" pitchFamily="34" charset="77"/>
                </a:rPr>
                <a:t>p</a:t>
              </a:r>
              <a:r>
                <a:rPr lang="en-AU" sz="2400" dirty="0">
                  <a:latin typeface="Futura PT Book" panose="020B0502020204020303" pitchFamily="34" charset="77"/>
                </a:rPr>
                <a:t> &lt;</a:t>
              </a:r>
            </a:p>
          </p:txBody>
        </p:sp>
        <p:sp>
          <p:nvSpPr>
            <p:cNvPr id="8" name="Rectangle 7">
              <a:extLst>
                <a:ext uri="{FF2B5EF4-FFF2-40B4-BE49-F238E27FC236}">
                  <a16:creationId xmlns:a16="http://schemas.microsoft.com/office/drawing/2014/main" id="{EAB3C2A4-D1D0-5F4B-9BF7-DFBF1F33382E}"/>
                </a:ext>
              </a:extLst>
            </p:cNvPr>
            <p:cNvSpPr/>
            <p:nvPr/>
          </p:nvSpPr>
          <p:spPr>
            <a:xfrm>
              <a:off x="10751546" y="2627060"/>
              <a:ext cx="281629" cy="216069"/>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9" name="Rectangle 8">
              <a:extLst>
                <a:ext uri="{FF2B5EF4-FFF2-40B4-BE49-F238E27FC236}">
                  <a16:creationId xmlns:a16="http://schemas.microsoft.com/office/drawing/2014/main" id="{3069BF08-8C22-9F42-8C90-A2375A8A298C}"/>
                </a:ext>
              </a:extLst>
            </p:cNvPr>
            <p:cNvSpPr/>
            <p:nvPr/>
          </p:nvSpPr>
          <p:spPr>
            <a:xfrm>
              <a:off x="11033175" y="2627060"/>
              <a:ext cx="281629" cy="216069"/>
            </a:xfrm>
            <a:prstGeom prst="rect">
              <a:avLst/>
            </a:prstGeom>
            <a:solidFill>
              <a:srgbClr val="FEA72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 name="Rectangle 9">
              <a:extLst>
                <a:ext uri="{FF2B5EF4-FFF2-40B4-BE49-F238E27FC236}">
                  <a16:creationId xmlns:a16="http://schemas.microsoft.com/office/drawing/2014/main" id="{2D84FFDC-4712-034A-B188-30D189CDD5ED}"/>
                </a:ext>
              </a:extLst>
            </p:cNvPr>
            <p:cNvSpPr/>
            <p:nvPr/>
          </p:nvSpPr>
          <p:spPr>
            <a:xfrm>
              <a:off x="11314804" y="2627059"/>
              <a:ext cx="281629" cy="21606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1" name="TextBox 10">
              <a:extLst>
                <a:ext uri="{FF2B5EF4-FFF2-40B4-BE49-F238E27FC236}">
                  <a16:creationId xmlns:a16="http://schemas.microsoft.com/office/drawing/2014/main" id="{03E3F73F-F491-4B42-A50C-C0EC045E67BF}"/>
                </a:ext>
              </a:extLst>
            </p:cNvPr>
            <p:cNvSpPr txBox="1"/>
            <p:nvPr/>
          </p:nvSpPr>
          <p:spPr>
            <a:xfrm>
              <a:off x="10681225" y="2219848"/>
              <a:ext cx="976549" cy="449739"/>
            </a:xfrm>
            <a:prstGeom prst="rect">
              <a:avLst/>
            </a:prstGeom>
            <a:noFill/>
          </p:spPr>
          <p:txBody>
            <a:bodyPr wrap="none" rtlCol="0">
              <a:spAutoFit/>
            </a:bodyPr>
            <a:lstStyle/>
            <a:p>
              <a:pPr algn="ctr">
                <a:lnSpc>
                  <a:spcPct val="70000"/>
                </a:lnSpc>
              </a:pPr>
              <a:endParaRPr lang="en-AU" b="1" dirty="0">
                <a:latin typeface="Futura PT Book" panose="020B0502020204020303" pitchFamily="34" charset="77"/>
              </a:endParaRPr>
            </a:p>
            <a:p>
              <a:pPr algn="ctr">
                <a:lnSpc>
                  <a:spcPct val="70000"/>
                </a:lnSpc>
              </a:pPr>
              <a:r>
                <a:rPr lang="en-AU" sz="1400" b="1" dirty="0">
                  <a:latin typeface="Futura PT Book" panose="020B0502020204020303" pitchFamily="34" charset="77"/>
                </a:rPr>
                <a:t>enrichment</a:t>
              </a:r>
            </a:p>
          </p:txBody>
        </p:sp>
        <p:sp>
          <p:nvSpPr>
            <p:cNvPr id="12" name="TextBox 11">
              <a:extLst>
                <a:ext uri="{FF2B5EF4-FFF2-40B4-BE49-F238E27FC236}">
                  <a16:creationId xmlns:a16="http://schemas.microsoft.com/office/drawing/2014/main" id="{26EC9B66-32EA-4F45-92E6-3234491D6692}"/>
                </a:ext>
              </a:extLst>
            </p:cNvPr>
            <p:cNvSpPr txBox="1"/>
            <p:nvPr/>
          </p:nvSpPr>
          <p:spPr>
            <a:xfrm>
              <a:off x="10761684" y="2793317"/>
              <a:ext cx="375424" cy="338554"/>
            </a:xfrm>
            <a:prstGeom prst="rect">
              <a:avLst/>
            </a:prstGeom>
            <a:noFill/>
          </p:spPr>
          <p:txBody>
            <a:bodyPr wrap="none" rtlCol="0">
              <a:spAutoFit/>
            </a:bodyPr>
            <a:lstStyle/>
            <a:p>
              <a:r>
                <a:rPr lang="en-AU" sz="1600" b="1" dirty="0">
                  <a:latin typeface="Futura PT Book" panose="020B0502020204020303" pitchFamily="34" charset="77"/>
                </a:rPr>
                <a:t>-1</a:t>
              </a:r>
            </a:p>
          </p:txBody>
        </p:sp>
        <p:sp>
          <p:nvSpPr>
            <p:cNvPr id="13" name="TextBox 12">
              <a:extLst>
                <a:ext uri="{FF2B5EF4-FFF2-40B4-BE49-F238E27FC236}">
                  <a16:creationId xmlns:a16="http://schemas.microsoft.com/office/drawing/2014/main" id="{DA537660-F786-884D-8D16-1F899F8D941C}"/>
                </a:ext>
              </a:extLst>
            </p:cNvPr>
            <p:cNvSpPr txBox="1"/>
            <p:nvPr/>
          </p:nvSpPr>
          <p:spPr>
            <a:xfrm>
              <a:off x="10659695"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4" name="TextBox 13">
              <a:extLst>
                <a:ext uri="{FF2B5EF4-FFF2-40B4-BE49-F238E27FC236}">
                  <a16:creationId xmlns:a16="http://schemas.microsoft.com/office/drawing/2014/main" id="{2316BC91-9A6A-4B40-8253-CDBBBAB15B58}"/>
                </a:ext>
              </a:extLst>
            </p:cNvPr>
            <p:cNvSpPr txBox="1"/>
            <p:nvPr/>
          </p:nvSpPr>
          <p:spPr>
            <a:xfrm>
              <a:off x="11054417" y="2793317"/>
              <a:ext cx="375424" cy="338554"/>
            </a:xfrm>
            <a:prstGeom prst="rect">
              <a:avLst/>
            </a:prstGeom>
            <a:noFill/>
          </p:spPr>
          <p:txBody>
            <a:bodyPr wrap="none" rtlCol="0">
              <a:spAutoFit/>
            </a:bodyPr>
            <a:lstStyle/>
            <a:p>
              <a:r>
                <a:rPr lang="en-AU" sz="1600" b="1" dirty="0">
                  <a:latin typeface="Futura PT Book" panose="020B0502020204020303" pitchFamily="34" charset="77"/>
                </a:rPr>
                <a:t>-2</a:t>
              </a:r>
            </a:p>
          </p:txBody>
        </p:sp>
        <p:sp>
          <p:nvSpPr>
            <p:cNvPr id="15" name="TextBox 14">
              <a:extLst>
                <a:ext uri="{FF2B5EF4-FFF2-40B4-BE49-F238E27FC236}">
                  <a16:creationId xmlns:a16="http://schemas.microsoft.com/office/drawing/2014/main" id="{EFCF20CE-5E48-AA45-AAF7-F31FF8D1F474}"/>
                </a:ext>
              </a:extLst>
            </p:cNvPr>
            <p:cNvSpPr txBox="1"/>
            <p:nvPr/>
          </p:nvSpPr>
          <p:spPr>
            <a:xfrm>
              <a:off x="10952428"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6" name="TextBox 15">
              <a:extLst>
                <a:ext uri="{FF2B5EF4-FFF2-40B4-BE49-F238E27FC236}">
                  <a16:creationId xmlns:a16="http://schemas.microsoft.com/office/drawing/2014/main" id="{2B16FFDD-03FB-154E-B708-DBFB57E0E084}"/>
                </a:ext>
              </a:extLst>
            </p:cNvPr>
            <p:cNvSpPr txBox="1"/>
            <p:nvPr/>
          </p:nvSpPr>
          <p:spPr>
            <a:xfrm>
              <a:off x="11344200" y="2793317"/>
              <a:ext cx="375424" cy="338554"/>
            </a:xfrm>
            <a:prstGeom prst="rect">
              <a:avLst/>
            </a:prstGeom>
            <a:noFill/>
          </p:spPr>
          <p:txBody>
            <a:bodyPr wrap="none" rtlCol="0">
              <a:spAutoFit/>
            </a:bodyPr>
            <a:lstStyle/>
            <a:p>
              <a:r>
                <a:rPr lang="en-AU" sz="1600" b="1" dirty="0">
                  <a:latin typeface="Futura PT Book" panose="020B0502020204020303" pitchFamily="34" charset="77"/>
                </a:rPr>
                <a:t>-3</a:t>
              </a:r>
            </a:p>
          </p:txBody>
        </p:sp>
        <p:sp>
          <p:nvSpPr>
            <p:cNvPr id="17" name="TextBox 16">
              <a:extLst>
                <a:ext uri="{FF2B5EF4-FFF2-40B4-BE49-F238E27FC236}">
                  <a16:creationId xmlns:a16="http://schemas.microsoft.com/office/drawing/2014/main" id="{57C75820-32B6-BD4E-8D8E-34D710C1A481}"/>
                </a:ext>
              </a:extLst>
            </p:cNvPr>
            <p:cNvSpPr txBox="1"/>
            <p:nvPr/>
          </p:nvSpPr>
          <p:spPr>
            <a:xfrm>
              <a:off x="11242211"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grpSp>
      <p:pic>
        <p:nvPicPr>
          <p:cNvPr id="46" name="Picture 45">
            <a:extLst>
              <a:ext uri="{FF2B5EF4-FFF2-40B4-BE49-F238E27FC236}">
                <a16:creationId xmlns:a16="http://schemas.microsoft.com/office/drawing/2014/main" id="{5389FE14-7B9A-E849-95FD-B9FE81B37253}"/>
              </a:ext>
            </a:extLst>
          </p:cNvPr>
          <p:cNvPicPr>
            <a:picLocks noChangeAspect="1"/>
          </p:cNvPicPr>
          <p:nvPr/>
        </p:nvPicPr>
        <p:blipFill rotWithShape="1">
          <a:blip r:embed="rId3"/>
          <a:srcRect b="7814"/>
          <a:stretch/>
        </p:blipFill>
        <p:spPr>
          <a:xfrm>
            <a:off x="5749640" y="1142055"/>
            <a:ext cx="6034322" cy="3954973"/>
          </a:xfrm>
          <a:prstGeom prst="rect">
            <a:avLst/>
          </a:prstGeom>
        </p:spPr>
      </p:pic>
      <p:cxnSp>
        <p:nvCxnSpPr>
          <p:cNvPr id="56" name="Straight Arrow Connector 55">
            <a:extLst>
              <a:ext uri="{FF2B5EF4-FFF2-40B4-BE49-F238E27FC236}">
                <a16:creationId xmlns:a16="http://schemas.microsoft.com/office/drawing/2014/main" id="{BFD20630-82ED-7B4B-8BDF-F0FADC615D67}"/>
              </a:ext>
            </a:extLst>
          </p:cNvPr>
          <p:cNvCxnSpPr/>
          <p:nvPr/>
        </p:nvCxnSpPr>
        <p:spPr>
          <a:xfrm>
            <a:off x="7443537" y="3215064"/>
            <a:ext cx="1251284" cy="0"/>
          </a:xfrm>
          <a:prstGeom prst="straightConnector1">
            <a:avLst/>
          </a:prstGeom>
          <a:ln w="76200">
            <a:solidFill>
              <a:srgbClr val="FF51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B6682AA2-3E46-DE45-8102-5A2175E8516C}"/>
              </a:ext>
            </a:extLst>
          </p:cNvPr>
          <p:cNvSpPr txBox="1"/>
          <p:nvPr/>
        </p:nvSpPr>
        <p:spPr>
          <a:xfrm>
            <a:off x="7720027" y="2541977"/>
            <a:ext cx="1752310" cy="584775"/>
          </a:xfrm>
          <a:prstGeom prst="rect">
            <a:avLst/>
          </a:prstGeom>
          <a:noFill/>
        </p:spPr>
        <p:txBody>
          <a:bodyPr wrap="square" rtlCol="0">
            <a:spAutoFit/>
          </a:bodyPr>
          <a:lstStyle/>
          <a:p>
            <a:r>
              <a:rPr lang="en-AU" sz="3200" b="1" dirty="0">
                <a:solidFill>
                  <a:srgbClr val="FF5100"/>
                </a:solidFill>
                <a:latin typeface="Futura PT Heavy" panose="020B0502020204020303" pitchFamily="34" charset="77"/>
              </a:rPr>
              <a:t>Age</a:t>
            </a:r>
          </a:p>
        </p:txBody>
      </p:sp>
      <p:sp>
        <p:nvSpPr>
          <p:cNvPr id="65" name="Oval 64">
            <a:extLst>
              <a:ext uri="{FF2B5EF4-FFF2-40B4-BE49-F238E27FC236}">
                <a16:creationId xmlns:a16="http://schemas.microsoft.com/office/drawing/2014/main" id="{01E46AEC-14AB-494A-9D93-C8B8CC2938A1}"/>
              </a:ext>
            </a:extLst>
          </p:cNvPr>
          <p:cNvSpPr/>
          <p:nvPr/>
        </p:nvSpPr>
        <p:spPr>
          <a:xfrm>
            <a:off x="6673821" y="2373014"/>
            <a:ext cx="783771" cy="404949"/>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6" name="Oval 65">
            <a:extLst>
              <a:ext uri="{FF2B5EF4-FFF2-40B4-BE49-F238E27FC236}">
                <a16:creationId xmlns:a16="http://schemas.microsoft.com/office/drawing/2014/main" id="{A988505D-7B5C-C646-852F-346D7603FCFC}"/>
              </a:ext>
            </a:extLst>
          </p:cNvPr>
          <p:cNvSpPr/>
          <p:nvPr/>
        </p:nvSpPr>
        <p:spPr>
          <a:xfrm rot="2564616">
            <a:off x="6511704" y="1955707"/>
            <a:ext cx="657940" cy="742216"/>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94" name="Group 93">
            <a:extLst>
              <a:ext uri="{FF2B5EF4-FFF2-40B4-BE49-F238E27FC236}">
                <a16:creationId xmlns:a16="http://schemas.microsoft.com/office/drawing/2014/main" id="{DCD4679B-9459-D440-B91A-10E66CDA01C9}"/>
              </a:ext>
            </a:extLst>
          </p:cNvPr>
          <p:cNvGrpSpPr/>
          <p:nvPr/>
        </p:nvGrpSpPr>
        <p:grpSpPr>
          <a:xfrm>
            <a:off x="2516584" y="4508669"/>
            <a:ext cx="683200" cy="629144"/>
            <a:chOff x="1369571" y="1393002"/>
            <a:chExt cx="683200" cy="629144"/>
          </a:xfrm>
        </p:grpSpPr>
        <p:grpSp>
          <p:nvGrpSpPr>
            <p:cNvPr id="95" name="Group 94">
              <a:extLst>
                <a:ext uri="{FF2B5EF4-FFF2-40B4-BE49-F238E27FC236}">
                  <a16:creationId xmlns:a16="http://schemas.microsoft.com/office/drawing/2014/main" id="{52FDB1BF-9C6D-6D49-89FC-1D44B487E836}"/>
                </a:ext>
              </a:extLst>
            </p:cNvPr>
            <p:cNvGrpSpPr/>
            <p:nvPr/>
          </p:nvGrpSpPr>
          <p:grpSpPr>
            <a:xfrm>
              <a:off x="1407120" y="1462216"/>
              <a:ext cx="588867" cy="472767"/>
              <a:chOff x="9784204" y="529916"/>
              <a:chExt cx="588867" cy="472767"/>
            </a:xfrm>
          </p:grpSpPr>
          <p:sp>
            <p:nvSpPr>
              <p:cNvPr id="99" name="Rectangle 98">
                <a:extLst>
                  <a:ext uri="{FF2B5EF4-FFF2-40B4-BE49-F238E27FC236}">
                    <a16:creationId xmlns:a16="http://schemas.microsoft.com/office/drawing/2014/main" id="{A7D9A5C2-222A-764C-B315-10D76C0B6749}"/>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100" name="Rectangle 99">
                <a:extLst>
                  <a:ext uri="{FF2B5EF4-FFF2-40B4-BE49-F238E27FC236}">
                    <a16:creationId xmlns:a16="http://schemas.microsoft.com/office/drawing/2014/main" id="{13057109-A1DF-5549-8D3B-07D4F860A8B9}"/>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96" name="Group 95">
              <a:extLst>
                <a:ext uri="{FF2B5EF4-FFF2-40B4-BE49-F238E27FC236}">
                  <a16:creationId xmlns:a16="http://schemas.microsoft.com/office/drawing/2014/main" id="{B7167D7C-B9D5-0142-8AAF-F252E4912D7B}"/>
                </a:ext>
              </a:extLst>
            </p:cNvPr>
            <p:cNvGrpSpPr/>
            <p:nvPr/>
          </p:nvGrpSpPr>
          <p:grpSpPr>
            <a:xfrm>
              <a:off x="1369571" y="1393002"/>
              <a:ext cx="683200" cy="629144"/>
              <a:chOff x="7804349" y="2347792"/>
              <a:chExt cx="683200" cy="629144"/>
            </a:xfrm>
          </p:grpSpPr>
          <p:sp>
            <p:nvSpPr>
              <p:cNvPr id="97" name="TextBox 96">
                <a:extLst>
                  <a:ext uri="{FF2B5EF4-FFF2-40B4-BE49-F238E27FC236}">
                    <a16:creationId xmlns:a16="http://schemas.microsoft.com/office/drawing/2014/main" id="{C61D772D-A746-294F-89AF-1049BDFD3C1E}"/>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98" name="TextBox 97">
                <a:extLst>
                  <a:ext uri="{FF2B5EF4-FFF2-40B4-BE49-F238E27FC236}">
                    <a16:creationId xmlns:a16="http://schemas.microsoft.com/office/drawing/2014/main" id="{B60B9352-ECF3-334D-B829-64D5A6561A67}"/>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101" name="Group 100">
            <a:extLst>
              <a:ext uri="{FF2B5EF4-FFF2-40B4-BE49-F238E27FC236}">
                <a16:creationId xmlns:a16="http://schemas.microsoft.com/office/drawing/2014/main" id="{7EE182ED-86D5-8240-B7E0-7563DF49305B}"/>
              </a:ext>
            </a:extLst>
          </p:cNvPr>
          <p:cNvGrpSpPr/>
          <p:nvPr/>
        </p:nvGrpSpPr>
        <p:grpSpPr>
          <a:xfrm>
            <a:off x="2858184" y="3757121"/>
            <a:ext cx="683200" cy="659859"/>
            <a:chOff x="4389478" y="5164765"/>
            <a:chExt cx="683200" cy="659859"/>
          </a:xfrm>
        </p:grpSpPr>
        <p:grpSp>
          <p:nvGrpSpPr>
            <p:cNvPr id="102" name="Group 101">
              <a:extLst>
                <a:ext uri="{FF2B5EF4-FFF2-40B4-BE49-F238E27FC236}">
                  <a16:creationId xmlns:a16="http://schemas.microsoft.com/office/drawing/2014/main" id="{382568D1-AE69-9E46-B26B-7D8AAD8D9239}"/>
                </a:ext>
              </a:extLst>
            </p:cNvPr>
            <p:cNvGrpSpPr/>
            <p:nvPr/>
          </p:nvGrpSpPr>
          <p:grpSpPr>
            <a:xfrm>
              <a:off x="4429518" y="5241502"/>
              <a:ext cx="588867" cy="472767"/>
              <a:chOff x="9784204" y="529916"/>
              <a:chExt cx="588867" cy="472767"/>
            </a:xfrm>
          </p:grpSpPr>
          <p:sp>
            <p:nvSpPr>
              <p:cNvPr id="106" name="Rectangle 105">
                <a:extLst>
                  <a:ext uri="{FF2B5EF4-FFF2-40B4-BE49-F238E27FC236}">
                    <a16:creationId xmlns:a16="http://schemas.microsoft.com/office/drawing/2014/main" id="{ACB669CE-438E-A747-BFC5-F75EAC19C45C}"/>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7" name="Rectangle 106">
                <a:extLst>
                  <a:ext uri="{FF2B5EF4-FFF2-40B4-BE49-F238E27FC236}">
                    <a16:creationId xmlns:a16="http://schemas.microsoft.com/office/drawing/2014/main" id="{13AD3FC6-D8F5-F14F-9873-8447366E2D88}"/>
                  </a:ext>
                </a:extLst>
              </p:cNvPr>
              <p:cNvSpPr/>
              <p:nvPr/>
            </p:nvSpPr>
            <p:spPr>
              <a:xfrm flipV="1">
                <a:off x="9784204" y="790578"/>
                <a:ext cx="588867" cy="212105"/>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103" name="Group 102">
              <a:extLst>
                <a:ext uri="{FF2B5EF4-FFF2-40B4-BE49-F238E27FC236}">
                  <a16:creationId xmlns:a16="http://schemas.microsoft.com/office/drawing/2014/main" id="{7CC80766-3CE0-B849-8704-0AC4A0494EFC}"/>
                </a:ext>
              </a:extLst>
            </p:cNvPr>
            <p:cNvGrpSpPr/>
            <p:nvPr/>
          </p:nvGrpSpPr>
          <p:grpSpPr>
            <a:xfrm>
              <a:off x="4389478" y="5164765"/>
              <a:ext cx="683200" cy="659859"/>
              <a:chOff x="7804349" y="2347792"/>
              <a:chExt cx="683200" cy="659859"/>
            </a:xfrm>
          </p:grpSpPr>
          <p:sp>
            <p:nvSpPr>
              <p:cNvPr id="104" name="TextBox 103">
                <a:extLst>
                  <a:ext uri="{FF2B5EF4-FFF2-40B4-BE49-F238E27FC236}">
                    <a16:creationId xmlns:a16="http://schemas.microsoft.com/office/drawing/2014/main" id="{A14457F0-CD78-954B-A4AE-CC9D1915CE4F}"/>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105" name="TextBox 104">
                <a:extLst>
                  <a:ext uri="{FF2B5EF4-FFF2-40B4-BE49-F238E27FC236}">
                    <a16:creationId xmlns:a16="http://schemas.microsoft.com/office/drawing/2014/main" id="{E07E1AE5-F6B8-EE44-904F-09C34D26BE6B}"/>
                  </a:ext>
                </a:extLst>
              </p:cNvPr>
              <p:cNvSpPr txBox="1"/>
              <p:nvPr/>
            </p:nvSpPr>
            <p:spPr>
              <a:xfrm>
                <a:off x="7804349" y="2638319"/>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sp>
        <p:nvSpPr>
          <p:cNvPr id="108" name="Oval 107">
            <a:extLst>
              <a:ext uri="{FF2B5EF4-FFF2-40B4-BE49-F238E27FC236}">
                <a16:creationId xmlns:a16="http://schemas.microsoft.com/office/drawing/2014/main" id="{83739006-A1DC-C243-B5E1-6A4008AB5CAC}"/>
              </a:ext>
            </a:extLst>
          </p:cNvPr>
          <p:cNvSpPr/>
          <p:nvPr/>
        </p:nvSpPr>
        <p:spPr>
          <a:xfrm rot="852657">
            <a:off x="8620018" y="1222431"/>
            <a:ext cx="842283" cy="1503911"/>
          </a:xfrm>
          <a:prstGeom prst="ellipse">
            <a:avLst/>
          </a:prstGeom>
          <a:noFill/>
          <a:ln>
            <a:solidFill>
              <a:srgbClr val="97B7F3"/>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9" name="Oval 108">
            <a:extLst>
              <a:ext uri="{FF2B5EF4-FFF2-40B4-BE49-F238E27FC236}">
                <a16:creationId xmlns:a16="http://schemas.microsoft.com/office/drawing/2014/main" id="{D7F64127-3935-6A49-9204-24A78E93DABB}"/>
              </a:ext>
            </a:extLst>
          </p:cNvPr>
          <p:cNvSpPr/>
          <p:nvPr/>
        </p:nvSpPr>
        <p:spPr>
          <a:xfrm rot="2350129">
            <a:off x="8703218" y="2316929"/>
            <a:ext cx="1293418" cy="1492526"/>
          </a:xfrm>
          <a:prstGeom prst="ellipse">
            <a:avLst/>
          </a:prstGeom>
          <a:noFill/>
          <a:ln>
            <a:solidFill>
              <a:srgbClr val="97B7F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7386438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fade">
                                      <p:cBhvr>
                                        <p:cTn id="7" dur="500"/>
                                        <p:tgtEl>
                                          <p:spTgt spid="10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8"/>
                                        </p:tgtEl>
                                        <p:attrNameLst>
                                          <p:attrName>style.visibility</p:attrName>
                                        </p:attrNameLst>
                                      </p:cBhvr>
                                      <p:to>
                                        <p:strVal val="visible"/>
                                      </p:to>
                                    </p:set>
                                    <p:animEffect transition="in" filter="fade">
                                      <p:cBhvr>
                                        <p:cTn id="10" dur="500"/>
                                        <p:tgtEl>
                                          <p:spTgt spid="10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9"/>
                                        </p:tgtEl>
                                        <p:attrNameLst>
                                          <p:attrName>style.visibility</p:attrName>
                                        </p:attrNameLst>
                                      </p:cBhvr>
                                      <p:to>
                                        <p:strVal val="visible"/>
                                      </p:to>
                                    </p:set>
                                    <p:animEffect transition="in" filter="fade">
                                      <p:cBhvr>
                                        <p:cTn id="13" dur="500"/>
                                        <p:tgtEl>
                                          <p:spTgt spid="1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8" grpId="0" animBg="1"/>
      <p:bldP spid="10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F2A1AEF-2B3E-AB44-BA01-AB1D61CE57BD}"/>
              </a:ext>
            </a:extLst>
          </p:cNvPr>
          <p:cNvGrpSpPr/>
          <p:nvPr/>
        </p:nvGrpSpPr>
        <p:grpSpPr>
          <a:xfrm>
            <a:off x="4484594" y="2727718"/>
            <a:ext cx="26552417" cy="3204656"/>
            <a:chOff x="4484594" y="2727718"/>
            <a:chExt cx="2655241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8" name="rc84">
              <a:extLst>
                <a:ext uri="{FF2B5EF4-FFF2-40B4-BE49-F238E27FC236}">
                  <a16:creationId xmlns:a16="http://schemas.microsoft.com/office/drawing/2014/main" id="{82EEEB27-DD1A-2946-8B2D-DAFAE06CD102}"/>
                </a:ext>
              </a:extLst>
            </p:cNvPr>
            <p:cNvSpPr/>
            <p:nvPr/>
          </p:nvSpPr>
          <p:spPr>
            <a:xfrm>
              <a:off x="11269056"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9" name="rc85">
              <a:extLst>
                <a:ext uri="{FF2B5EF4-FFF2-40B4-BE49-F238E27FC236}">
                  <a16:creationId xmlns:a16="http://schemas.microsoft.com/office/drawing/2014/main" id="{6030D857-A65A-A74B-BD93-E80EF9F37ACD}"/>
                </a:ext>
              </a:extLst>
            </p:cNvPr>
            <p:cNvSpPr/>
            <p:nvPr/>
          </p:nvSpPr>
          <p:spPr>
            <a:xfrm>
              <a:off x="11269056"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0" name="rc86">
              <a:extLst>
                <a:ext uri="{FF2B5EF4-FFF2-40B4-BE49-F238E27FC236}">
                  <a16:creationId xmlns:a16="http://schemas.microsoft.com/office/drawing/2014/main" id="{4FDCA1E1-0D2D-F24B-9275-56114559FCF8}"/>
                </a:ext>
              </a:extLst>
            </p:cNvPr>
            <p:cNvSpPr/>
            <p:nvPr/>
          </p:nvSpPr>
          <p:spPr>
            <a:xfrm>
              <a:off x="1126905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1" name="rc87">
              <a:extLst>
                <a:ext uri="{FF2B5EF4-FFF2-40B4-BE49-F238E27FC236}">
                  <a16:creationId xmlns:a16="http://schemas.microsoft.com/office/drawing/2014/main" id="{61F461FC-D510-394D-83AA-DFE3478BD05D}"/>
                </a:ext>
              </a:extLst>
            </p:cNvPr>
            <p:cNvSpPr/>
            <p:nvPr/>
          </p:nvSpPr>
          <p:spPr>
            <a:xfrm>
              <a:off x="11269056" y="3772384"/>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2" name="rc88">
              <a:extLst>
                <a:ext uri="{FF2B5EF4-FFF2-40B4-BE49-F238E27FC236}">
                  <a16:creationId xmlns:a16="http://schemas.microsoft.com/office/drawing/2014/main" id="{D9AE3303-2EA9-3B4B-B968-C6CF5DF46589}"/>
                </a:ext>
              </a:extLst>
            </p:cNvPr>
            <p:cNvSpPr/>
            <p:nvPr/>
          </p:nvSpPr>
          <p:spPr>
            <a:xfrm>
              <a:off x="11617279"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3" name="rc89">
              <a:extLst>
                <a:ext uri="{FF2B5EF4-FFF2-40B4-BE49-F238E27FC236}">
                  <a16:creationId xmlns:a16="http://schemas.microsoft.com/office/drawing/2014/main" id="{CB53A651-96E2-224F-A509-C37A46C98939}"/>
                </a:ext>
              </a:extLst>
            </p:cNvPr>
            <p:cNvSpPr/>
            <p:nvPr/>
          </p:nvSpPr>
          <p:spPr>
            <a:xfrm>
              <a:off x="11617279"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4" name="rc90">
              <a:extLst>
                <a:ext uri="{FF2B5EF4-FFF2-40B4-BE49-F238E27FC236}">
                  <a16:creationId xmlns:a16="http://schemas.microsoft.com/office/drawing/2014/main" id="{9B79414F-BD94-B240-94D2-4B4ABB5927D8}"/>
                </a:ext>
              </a:extLst>
            </p:cNvPr>
            <p:cNvSpPr/>
            <p:nvPr/>
          </p:nvSpPr>
          <p:spPr>
            <a:xfrm>
              <a:off x="11617279"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5" name="rc91">
              <a:extLst>
                <a:ext uri="{FF2B5EF4-FFF2-40B4-BE49-F238E27FC236}">
                  <a16:creationId xmlns:a16="http://schemas.microsoft.com/office/drawing/2014/main" id="{D1C553A4-2412-A54B-9FEA-662B6ED6FF3E}"/>
                </a:ext>
              </a:extLst>
            </p:cNvPr>
            <p:cNvSpPr/>
            <p:nvPr/>
          </p:nvSpPr>
          <p:spPr>
            <a:xfrm>
              <a:off x="11617279" y="3772384"/>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6" name="rc92">
              <a:extLst>
                <a:ext uri="{FF2B5EF4-FFF2-40B4-BE49-F238E27FC236}">
                  <a16:creationId xmlns:a16="http://schemas.microsoft.com/office/drawing/2014/main" id="{410092A8-B134-C241-92E1-5C23A670D8CB}"/>
                </a:ext>
              </a:extLst>
            </p:cNvPr>
            <p:cNvSpPr/>
            <p:nvPr/>
          </p:nvSpPr>
          <p:spPr>
            <a:xfrm>
              <a:off x="11965501"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7" name="rc93">
              <a:extLst>
                <a:ext uri="{FF2B5EF4-FFF2-40B4-BE49-F238E27FC236}">
                  <a16:creationId xmlns:a16="http://schemas.microsoft.com/office/drawing/2014/main" id="{B8795EB7-B99B-9B42-BC0D-9122A3EF1A7D}"/>
                </a:ext>
              </a:extLst>
            </p:cNvPr>
            <p:cNvSpPr/>
            <p:nvPr/>
          </p:nvSpPr>
          <p:spPr>
            <a:xfrm>
              <a:off x="11965501"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8" name="rc94">
              <a:extLst>
                <a:ext uri="{FF2B5EF4-FFF2-40B4-BE49-F238E27FC236}">
                  <a16:creationId xmlns:a16="http://schemas.microsoft.com/office/drawing/2014/main" id="{3E8E676C-95D7-6D40-BB91-AB2E0C5E298A}"/>
                </a:ext>
              </a:extLst>
            </p:cNvPr>
            <p:cNvSpPr/>
            <p:nvPr/>
          </p:nvSpPr>
          <p:spPr>
            <a:xfrm>
              <a:off x="11965501"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9" name="rc95">
              <a:extLst>
                <a:ext uri="{FF2B5EF4-FFF2-40B4-BE49-F238E27FC236}">
                  <a16:creationId xmlns:a16="http://schemas.microsoft.com/office/drawing/2014/main" id="{739458BB-3E1C-4C4B-B4E5-24EDC2FF7F39}"/>
                </a:ext>
              </a:extLst>
            </p:cNvPr>
            <p:cNvSpPr/>
            <p:nvPr/>
          </p:nvSpPr>
          <p:spPr>
            <a:xfrm>
              <a:off x="11965501" y="3772384"/>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0" name="rc96">
              <a:extLst>
                <a:ext uri="{FF2B5EF4-FFF2-40B4-BE49-F238E27FC236}">
                  <a16:creationId xmlns:a16="http://schemas.microsoft.com/office/drawing/2014/main" id="{D132FD84-A900-4142-8E49-6E73A86735C7}"/>
                </a:ext>
              </a:extLst>
            </p:cNvPr>
            <p:cNvSpPr/>
            <p:nvPr/>
          </p:nvSpPr>
          <p:spPr>
            <a:xfrm>
              <a:off x="12313723" y="2727718"/>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1" name="rc97">
              <a:extLst>
                <a:ext uri="{FF2B5EF4-FFF2-40B4-BE49-F238E27FC236}">
                  <a16:creationId xmlns:a16="http://schemas.microsoft.com/office/drawing/2014/main" id="{2540D052-72E9-8A4E-BE46-09A7F8C3DFE1}"/>
                </a:ext>
              </a:extLst>
            </p:cNvPr>
            <p:cNvSpPr/>
            <p:nvPr/>
          </p:nvSpPr>
          <p:spPr>
            <a:xfrm>
              <a:off x="12313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2" name="rc98">
              <a:extLst>
                <a:ext uri="{FF2B5EF4-FFF2-40B4-BE49-F238E27FC236}">
                  <a16:creationId xmlns:a16="http://schemas.microsoft.com/office/drawing/2014/main" id="{3AEE4FF3-FB9B-6C40-9D06-EF8497B33DD9}"/>
                </a:ext>
              </a:extLst>
            </p:cNvPr>
            <p:cNvSpPr/>
            <p:nvPr/>
          </p:nvSpPr>
          <p:spPr>
            <a:xfrm>
              <a:off x="12313723" y="3424162"/>
              <a:ext cx="348222" cy="348222"/>
            </a:xfrm>
            <a:prstGeom prst="rect">
              <a:avLst/>
            </a:prstGeom>
            <a:solidFill>
              <a:srgbClr val="F9EF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3" name="rc99">
              <a:extLst>
                <a:ext uri="{FF2B5EF4-FFF2-40B4-BE49-F238E27FC236}">
                  <a16:creationId xmlns:a16="http://schemas.microsoft.com/office/drawing/2014/main" id="{07BEE480-8B18-A747-861D-88CC60567F01}"/>
                </a:ext>
              </a:extLst>
            </p:cNvPr>
            <p:cNvSpPr/>
            <p:nvPr/>
          </p:nvSpPr>
          <p:spPr>
            <a:xfrm>
              <a:off x="12313723"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4" name="rc100">
              <a:extLst>
                <a:ext uri="{FF2B5EF4-FFF2-40B4-BE49-F238E27FC236}">
                  <a16:creationId xmlns:a16="http://schemas.microsoft.com/office/drawing/2014/main" id="{1DF670A3-C659-3649-938B-7F92DCEA7501}"/>
                </a:ext>
              </a:extLst>
            </p:cNvPr>
            <p:cNvSpPr/>
            <p:nvPr/>
          </p:nvSpPr>
          <p:spPr>
            <a:xfrm>
              <a:off x="12661945"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5" name="rc101">
              <a:extLst>
                <a:ext uri="{FF2B5EF4-FFF2-40B4-BE49-F238E27FC236}">
                  <a16:creationId xmlns:a16="http://schemas.microsoft.com/office/drawing/2014/main" id="{C967179B-FA64-0D4D-9BD9-112C6A7C5CB4}"/>
                </a:ext>
              </a:extLst>
            </p:cNvPr>
            <p:cNvSpPr/>
            <p:nvPr/>
          </p:nvSpPr>
          <p:spPr>
            <a:xfrm>
              <a:off x="12661945"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6" name="rc102">
              <a:extLst>
                <a:ext uri="{FF2B5EF4-FFF2-40B4-BE49-F238E27FC236}">
                  <a16:creationId xmlns:a16="http://schemas.microsoft.com/office/drawing/2014/main" id="{5A06B01D-8288-734A-9F0F-5BB5F51693E0}"/>
                </a:ext>
              </a:extLst>
            </p:cNvPr>
            <p:cNvSpPr/>
            <p:nvPr/>
          </p:nvSpPr>
          <p:spPr>
            <a:xfrm>
              <a:off x="12661945" y="3424162"/>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7" name="rc103">
              <a:extLst>
                <a:ext uri="{FF2B5EF4-FFF2-40B4-BE49-F238E27FC236}">
                  <a16:creationId xmlns:a16="http://schemas.microsoft.com/office/drawing/2014/main" id="{CAEDCC55-802D-E448-A531-B4F2554A0184}"/>
                </a:ext>
              </a:extLst>
            </p:cNvPr>
            <p:cNvSpPr/>
            <p:nvPr/>
          </p:nvSpPr>
          <p:spPr>
            <a:xfrm>
              <a:off x="12661945"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8" name="rc104">
              <a:extLst>
                <a:ext uri="{FF2B5EF4-FFF2-40B4-BE49-F238E27FC236}">
                  <a16:creationId xmlns:a16="http://schemas.microsoft.com/office/drawing/2014/main" id="{67307D69-8B4A-0546-8320-3F9B47FBF38B}"/>
                </a:ext>
              </a:extLst>
            </p:cNvPr>
            <p:cNvSpPr/>
            <p:nvPr/>
          </p:nvSpPr>
          <p:spPr>
            <a:xfrm>
              <a:off x="13010167"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9" name="rc105">
              <a:extLst>
                <a:ext uri="{FF2B5EF4-FFF2-40B4-BE49-F238E27FC236}">
                  <a16:creationId xmlns:a16="http://schemas.microsoft.com/office/drawing/2014/main" id="{C48576E7-D1B7-6F44-BC00-125063D0457B}"/>
                </a:ext>
              </a:extLst>
            </p:cNvPr>
            <p:cNvSpPr/>
            <p:nvPr/>
          </p:nvSpPr>
          <p:spPr>
            <a:xfrm>
              <a:off x="13010167"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0" name="rc106">
              <a:extLst>
                <a:ext uri="{FF2B5EF4-FFF2-40B4-BE49-F238E27FC236}">
                  <a16:creationId xmlns:a16="http://schemas.microsoft.com/office/drawing/2014/main" id="{E5F90A63-D131-A347-9252-C06622FAA957}"/>
                </a:ext>
              </a:extLst>
            </p:cNvPr>
            <p:cNvSpPr/>
            <p:nvPr/>
          </p:nvSpPr>
          <p:spPr>
            <a:xfrm>
              <a:off x="13010167" y="3424162"/>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1" name="rc107">
              <a:extLst>
                <a:ext uri="{FF2B5EF4-FFF2-40B4-BE49-F238E27FC236}">
                  <a16:creationId xmlns:a16="http://schemas.microsoft.com/office/drawing/2014/main" id="{CF591C35-1F35-AA47-898A-994D56D6AF8C}"/>
                </a:ext>
              </a:extLst>
            </p:cNvPr>
            <p:cNvSpPr/>
            <p:nvPr/>
          </p:nvSpPr>
          <p:spPr>
            <a:xfrm>
              <a:off x="13010167"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2" name="rc108">
              <a:extLst>
                <a:ext uri="{FF2B5EF4-FFF2-40B4-BE49-F238E27FC236}">
                  <a16:creationId xmlns:a16="http://schemas.microsoft.com/office/drawing/2014/main" id="{B31B443E-7B46-9F41-AB77-22906568DFF4}"/>
                </a:ext>
              </a:extLst>
            </p:cNvPr>
            <p:cNvSpPr/>
            <p:nvPr/>
          </p:nvSpPr>
          <p:spPr>
            <a:xfrm>
              <a:off x="1335838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3" name="rc109">
              <a:extLst>
                <a:ext uri="{FF2B5EF4-FFF2-40B4-BE49-F238E27FC236}">
                  <a16:creationId xmlns:a16="http://schemas.microsoft.com/office/drawing/2014/main" id="{5432B0BC-1248-D44F-A861-33126628501D}"/>
                </a:ext>
              </a:extLst>
            </p:cNvPr>
            <p:cNvSpPr/>
            <p:nvPr/>
          </p:nvSpPr>
          <p:spPr>
            <a:xfrm>
              <a:off x="13358389"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4" name="rc110">
              <a:extLst>
                <a:ext uri="{FF2B5EF4-FFF2-40B4-BE49-F238E27FC236}">
                  <a16:creationId xmlns:a16="http://schemas.microsoft.com/office/drawing/2014/main" id="{0E0713E9-D38E-4C4A-8782-F08E2AB94248}"/>
                </a:ext>
              </a:extLst>
            </p:cNvPr>
            <p:cNvSpPr/>
            <p:nvPr/>
          </p:nvSpPr>
          <p:spPr>
            <a:xfrm>
              <a:off x="13358389"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5" name="rc111">
              <a:extLst>
                <a:ext uri="{FF2B5EF4-FFF2-40B4-BE49-F238E27FC236}">
                  <a16:creationId xmlns:a16="http://schemas.microsoft.com/office/drawing/2014/main" id="{FDD58726-981F-B942-860F-18F65943D036}"/>
                </a:ext>
              </a:extLst>
            </p:cNvPr>
            <p:cNvSpPr/>
            <p:nvPr/>
          </p:nvSpPr>
          <p:spPr>
            <a:xfrm>
              <a:off x="13358389"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6" name="rc112">
              <a:extLst>
                <a:ext uri="{FF2B5EF4-FFF2-40B4-BE49-F238E27FC236}">
                  <a16:creationId xmlns:a16="http://schemas.microsoft.com/office/drawing/2014/main" id="{77621ECA-748E-134D-8E89-A04E06C90866}"/>
                </a:ext>
              </a:extLst>
            </p:cNvPr>
            <p:cNvSpPr/>
            <p:nvPr/>
          </p:nvSpPr>
          <p:spPr>
            <a:xfrm>
              <a:off x="13706611"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7" name="rc113">
              <a:extLst>
                <a:ext uri="{FF2B5EF4-FFF2-40B4-BE49-F238E27FC236}">
                  <a16:creationId xmlns:a16="http://schemas.microsoft.com/office/drawing/2014/main" id="{7A0A2B4C-6277-F546-BD38-BAC0A3B7EB0A}"/>
                </a:ext>
              </a:extLst>
            </p:cNvPr>
            <p:cNvSpPr/>
            <p:nvPr/>
          </p:nvSpPr>
          <p:spPr>
            <a:xfrm>
              <a:off x="13706611"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8" name="rc114">
              <a:extLst>
                <a:ext uri="{FF2B5EF4-FFF2-40B4-BE49-F238E27FC236}">
                  <a16:creationId xmlns:a16="http://schemas.microsoft.com/office/drawing/2014/main" id="{2DFBAC54-22B4-4242-965C-E3FF3762D687}"/>
                </a:ext>
              </a:extLst>
            </p:cNvPr>
            <p:cNvSpPr/>
            <p:nvPr/>
          </p:nvSpPr>
          <p:spPr>
            <a:xfrm>
              <a:off x="13706611"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9" name="rc115">
              <a:extLst>
                <a:ext uri="{FF2B5EF4-FFF2-40B4-BE49-F238E27FC236}">
                  <a16:creationId xmlns:a16="http://schemas.microsoft.com/office/drawing/2014/main" id="{301DAF1C-7226-6242-98F4-0BF121FB8E23}"/>
                </a:ext>
              </a:extLst>
            </p:cNvPr>
            <p:cNvSpPr/>
            <p:nvPr/>
          </p:nvSpPr>
          <p:spPr>
            <a:xfrm>
              <a:off x="13706611"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0" name="rc116">
              <a:extLst>
                <a:ext uri="{FF2B5EF4-FFF2-40B4-BE49-F238E27FC236}">
                  <a16:creationId xmlns:a16="http://schemas.microsoft.com/office/drawing/2014/main" id="{10F7D9B1-B4A0-F54A-98F6-358C8167ACC0}"/>
                </a:ext>
              </a:extLst>
            </p:cNvPr>
            <p:cNvSpPr/>
            <p:nvPr/>
          </p:nvSpPr>
          <p:spPr>
            <a:xfrm>
              <a:off x="14054833"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1" name="rc117">
              <a:extLst>
                <a:ext uri="{FF2B5EF4-FFF2-40B4-BE49-F238E27FC236}">
                  <a16:creationId xmlns:a16="http://schemas.microsoft.com/office/drawing/2014/main" id="{5FA9008F-1DFA-174E-9203-E2010DB27F66}"/>
                </a:ext>
              </a:extLst>
            </p:cNvPr>
            <p:cNvSpPr/>
            <p:nvPr/>
          </p:nvSpPr>
          <p:spPr>
            <a:xfrm>
              <a:off x="14054833"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2" name="rc118">
              <a:extLst>
                <a:ext uri="{FF2B5EF4-FFF2-40B4-BE49-F238E27FC236}">
                  <a16:creationId xmlns:a16="http://schemas.microsoft.com/office/drawing/2014/main" id="{BAF5D658-99B4-8745-B7FB-F30062AF69B1}"/>
                </a:ext>
              </a:extLst>
            </p:cNvPr>
            <p:cNvSpPr/>
            <p:nvPr/>
          </p:nvSpPr>
          <p:spPr>
            <a:xfrm>
              <a:off x="14054833"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3" name="rc119">
              <a:extLst>
                <a:ext uri="{FF2B5EF4-FFF2-40B4-BE49-F238E27FC236}">
                  <a16:creationId xmlns:a16="http://schemas.microsoft.com/office/drawing/2014/main" id="{D9147972-7628-2A4D-AB09-7771C8E58B11}"/>
                </a:ext>
              </a:extLst>
            </p:cNvPr>
            <p:cNvSpPr/>
            <p:nvPr/>
          </p:nvSpPr>
          <p:spPr>
            <a:xfrm>
              <a:off x="14054833"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4" name="rc120">
              <a:extLst>
                <a:ext uri="{FF2B5EF4-FFF2-40B4-BE49-F238E27FC236}">
                  <a16:creationId xmlns:a16="http://schemas.microsoft.com/office/drawing/2014/main" id="{20B3F18E-45CF-1043-8CFC-40EA4F60D9C0}"/>
                </a:ext>
              </a:extLst>
            </p:cNvPr>
            <p:cNvSpPr/>
            <p:nvPr/>
          </p:nvSpPr>
          <p:spPr>
            <a:xfrm>
              <a:off x="14403055"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5" name="rc121">
              <a:extLst>
                <a:ext uri="{FF2B5EF4-FFF2-40B4-BE49-F238E27FC236}">
                  <a16:creationId xmlns:a16="http://schemas.microsoft.com/office/drawing/2014/main" id="{11504F7F-2EE7-2A41-B968-A32C737DADA1}"/>
                </a:ext>
              </a:extLst>
            </p:cNvPr>
            <p:cNvSpPr/>
            <p:nvPr/>
          </p:nvSpPr>
          <p:spPr>
            <a:xfrm>
              <a:off x="14403055"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6" name="rc122">
              <a:extLst>
                <a:ext uri="{FF2B5EF4-FFF2-40B4-BE49-F238E27FC236}">
                  <a16:creationId xmlns:a16="http://schemas.microsoft.com/office/drawing/2014/main" id="{1FEFD6D4-458B-8C40-8033-546162A6B804}"/>
                </a:ext>
              </a:extLst>
            </p:cNvPr>
            <p:cNvSpPr/>
            <p:nvPr/>
          </p:nvSpPr>
          <p:spPr>
            <a:xfrm>
              <a:off x="1440305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7" name="rc123">
              <a:extLst>
                <a:ext uri="{FF2B5EF4-FFF2-40B4-BE49-F238E27FC236}">
                  <a16:creationId xmlns:a16="http://schemas.microsoft.com/office/drawing/2014/main" id="{C19B0A16-1F3E-9C4E-B79C-3ECD3FED366B}"/>
                </a:ext>
              </a:extLst>
            </p:cNvPr>
            <p:cNvSpPr/>
            <p:nvPr/>
          </p:nvSpPr>
          <p:spPr>
            <a:xfrm>
              <a:off x="14403055" y="3772384"/>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8" name="rc124">
              <a:extLst>
                <a:ext uri="{FF2B5EF4-FFF2-40B4-BE49-F238E27FC236}">
                  <a16:creationId xmlns:a16="http://schemas.microsoft.com/office/drawing/2014/main" id="{499806DC-39F4-114D-AFFD-CE13B4ED0AF5}"/>
                </a:ext>
              </a:extLst>
            </p:cNvPr>
            <p:cNvSpPr/>
            <p:nvPr/>
          </p:nvSpPr>
          <p:spPr>
            <a:xfrm>
              <a:off x="14751277" y="2727718"/>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9" name="rc125">
              <a:extLst>
                <a:ext uri="{FF2B5EF4-FFF2-40B4-BE49-F238E27FC236}">
                  <a16:creationId xmlns:a16="http://schemas.microsoft.com/office/drawing/2014/main" id="{4D629C34-4957-E34C-81AF-4FBFF99E5CA3}"/>
                </a:ext>
              </a:extLst>
            </p:cNvPr>
            <p:cNvSpPr/>
            <p:nvPr/>
          </p:nvSpPr>
          <p:spPr>
            <a:xfrm>
              <a:off x="14751277" y="3075940"/>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0" name="rc126">
              <a:extLst>
                <a:ext uri="{FF2B5EF4-FFF2-40B4-BE49-F238E27FC236}">
                  <a16:creationId xmlns:a16="http://schemas.microsoft.com/office/drawing/2014/main" id="{E7286D19-5580-9F45-ABFB-78DB1AE58ACC}"/>
                </a:ext>
              </a:extLst>
            </p:cNvPr>
            <p:cNvSpPr/>
            <p:nvPr/>
          </p:nvSpPr>
          <p:spPr>
            <a:xfrm>
              <a:off x="14751277" y="3424162"/>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1" name="rc127">
              <a:extLst>
                <a:ext uri="{FF2B5EF4-FFF2-40B4-BE49-F238E27FC236}">
                  <a16:creationId xmlns:a16="http://schemas.microsoft.com/office/drawing/2014/main" id="{29426C68-D65E-8647-AB3C-DB2F989B5E19}"/>
                </a:ext>
              </a:extLst>
            </p:cNvPr>
            <p:cNvSpPr/>
            <p:nvPr/>
          </p:nvSpPr>
          <p:spPr>
            <a:xfrm>
              <a:off x="14751277" y="3772384"/>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2" name="rc128">
              <a:extLst>
                <a:ext uri="{FF2B5EF4-FFF2-40B4-BE49-F238E27FC236}">
                  <a16:creationId xmlns:a16="http://schemas.microsoft.com/office/drawing/2014/main" id="{FD73DDDD-044F-694C-89F1-E0360AFC2E7D}"/>
                </a:ext>
              </a:extLst>
            </p:cNvPr>
            <p:cNvSpPr/>
            <p:nvPr/>
          </p:nvSpPr>
          <p:spPr>
            <a:xfrm>
              <a:off x="1509949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3" name="rc129">
              <a:extLst>
                <a:ext uri="{FF2B5EF4-FFF2-40B4-BE49-F238E27FC236}">
                  <a16:creationId xmlns:a16="http://schemas.microsoft.com/office/drawing/2014/main" id="{37AB6F5C-8185-C44A-A67C-9AAB6D373D22}"/>
                </a:ext>
              </a:extLst>
            </p:cNvPr>
            <p:cNvSpPr/>
            <p:nvPr/>
          </p:nvSpPr>
          <p:spPr>
            <a:xfrm>
              <a:off x="15099499"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4" name="rc130">
              <a:extLst>
                <a:ext uri="{FF2B5EF4-FFF2-40B4-BE49-F238E27FC236}">
                  <a16:creationId xmlns:a16="http://schemas.microsoft.com/office/drawing/2014/main" id="{D9D3602E-6F12-7547-8306-F51FE8F94230}"/>
                </a:ext>
              </a:extLst>
            </p:cNvPr>
            <p:cNvSpPr/>
            <p:nvPr/>
          </p:nvSpPr>
          <p:spPr>
            <a:xfrm>
              <a:off x="15099499"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5" name="rc131">
              <a:extLst>
                <a:ext uri="{FF2B5EF4-FFF2-40B4-BE49-F238E27FC236}">
                  <a16:creationId xmlns:a16="http://schemas.microsoft.com/office/drawing/2014/main" id="{B265761C-4899-4E4B-8587-D7515C15518F}"/>
                </a:ext>
              </a:extLst>
            </p:cNvPr>
            <p:cNvSpPr/>
            <p:nvPr/>
          </p:nvSpPr>
          <p:spPr>
            <a:xfrm>
              <a:off x="15099499"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6" name="rc132">
              <a:extLst>
                <a:ext uri="{FF2B5EF4-FFF2-40B4-BE49-F238E27FC236}">
                  <a16:creationId xmlns:a16="http://schemas.microsoft.com/office/drawing/2014/main" id="{ABC738CF-F660-374D-A1F3-4BEE924CFE9C}"/>
                </a:ext>
              </a:extLst>
            </p:cNvPr>
            <p:cNvSpPr/>
            <p:nvPr/>
          </p:nvSpPr>
          <p:spPr>
            <a:xfrm>
              <a:off x="1544772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7" name="rc133">
              <a:extLst>
                <a:ext uri="{FF2B5EF4-FFF2-40B4-BE49-F238E27FC236}">
                  <a16:creationId xmlns:a16="http://schemas.microsoft.com/office/drawing/2014/main" id="{29EAB5DA-4B77-9341-B188-B0D6535066BE}"/>
                </a:ext>
              </a:extLst>
            </p:cNvPr>
            <p:cNvSpPr/>
            <p:nvPr/>
          </p:nvSpPr>
          <p:spPr>
            <a:xfrm>
              <a:off x="15447721"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8" name="rc134">
              <a:extLst>
                <a:ext uri="{FF2B5EF4-FFF2-40B4-BE49-F238E27FC236}">
                  <a16:creationId xmlns:a16="http://schemas.microsoft.com/office/drawing/2014/main" id="{8DDF1A1A-14F3-B143-9AFA-13944C7F8784}"/>
                </a:ext>
              </a:extLst>
            </p:cNvPr>
            <p:cNvSpPr/>
            <p:nvPr/>
          </p:nvSpPr>
          <p:spPr>
            <a:xfrm>
              <a:off x="15447721"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9" name="rc135">
              <a:extLst>
                <a:ext uri="{FF2B5EF4-FFF2-40B4-BE49-F238E27FC236}">
                  <a16:creationId xmlns:a16="http://schemas.microsoft.com/office/drawing/2014/main" id="{3E15B792-6C97-064D-9D47-8170140EF6B4}"/>
                </a:ext>
              </a:extLst>
            </p:cNvPr>
            <p:cNvSpPr/>
            <p:nvPr/>
          </p:nvSpPr>
          <p:spPr>
            <a:xfrm>
              <a:off x="15447721"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0" name="rc136">
              <a:extLst>
                <a:ext uri="{FF2B5EF4-FFF2-40B4-BE49-F238E27FC236}">
                  <a16:creationId xmlns:a16="http://schemas.microsoft.com/office/drawing/2014/main" id="{F671AF46-DF47-7B49-B572-4EF96CEACEC5}"/>
                </a:ext>
              </a:extLst>
            </p:cNvPr>
            <p:cNvSpPr/>
            <p:nvPr/>
          </p:nvSpPr>
          <p:spPr>
            <a:xfrm>
              <a:off x="15795943"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1" name="rc137">
              <a:extLst>
                <a:ext uri="{FF2B5EF4-FFF2-40B4-BE49-F238E27FC236}">
                  <a16:creationId xmlns:a16="http://schemas.microsoft.com/office/drawing/2014/main" id="{DDBE8EB5-23B3-534E-8A91-21E37584D375}"/>
                </a:ext>
              </a:extLst>
            </p:cNvPr>
            <p:cNvSpPr/>
            <p:nvPr/>
          </p:nvSpPr>
          <p:spPr>
            <a:xfrm>
              <a:off x="15795943"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2" name="rc138">
              <a:extLst>
                <a:ext uri="{FF2B5EF4-FFF2-40B4-BE49-F238E27FC236}">
                  <a16:creationId xmlns:a16="http://schemas.microsoft.com/office/drawing/2014/main" id="{72A6634F-ADE8-6D42-8E59-973BAA10B8D9}"/>
                </a:ext>
              </a:extLst>
            </p:cNvPr>
            <p:cNvSpPr/>
            <p:nvPr/>
          </p:nvSpPr>
          <p:spPr>
            <a:xfrm>
              <a:off x="15795943" y="3424162"/>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3" name="rc139">
              <a:extLst>
                <a:ext uri="{FF2B5EF4-FFF2-40B4-BE49-F238E27FC236}">
                  <a16:creationId xmlns:a16="http://schemas.microsoft.com/office/drawing/2014/main" id="{3347FA34-C736-DB42-BAD6-183832941224}"/>
                </a:ext>
              </a:extLst>
            </p:cNvPr>
            <p:cNvSpPr/>
            <p:nvPr/>
          </p:nvSpPr>
          <p:spPr>
            <a:xfrm>
              <a:off x="1579594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4" name="rc140">
              <a:extLst>
                <a:ext uri="{FF2B5EF4-FFF2-40B4-BE49-F238E27FC236}">
                  <a16:creationId xmlns:a16="http://schemas.microsoft.com/office/drawing/2014/main" id="{EE78131D-05BC-D545-B603-1A2B8B878F3E}"/>
                </a:ext>
              </a:extLst>
            </p:cNvPr>
            <p:cNvSpPr/>
            <p:nvPr/>
          </p:nvSpPr>
          <p:spPr>
            <a:xfrm>
              <a:off x="16144165"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5" name="rc141">
              <a:extLst>
                <a:ext uri="{FF2B5EF4-FFF2-40B4-BE49-F238E27FC236}">
                  <a16:creationId xmlns:a16="http://schemas.microsoft.com/office/drawing/2014/main" id="{F8B715E3-39BE-E843-AC94-38BDCF0B4D63}"/>
                </a:ext>
              </a:extLst>
            </p:cNvPr>
            <p:cNvSpPr/>
            <p:nvPr/>
          </p:nvSpPr>
          <p:spPr>
            <a:xfrm>
              <a:off x="16144165" y="3075940"/>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6" name="rc142">
              <a:extLst>
                <a:ext uri="{FF2B5EF4-FFF2-40B4-BE49-F238E27FC236}">
                  <a16:creationId xmlns:a16="http://schemas.microsoft.com/office/drawing/2014/main" id="{0D619702-1FD4-484C-AEA4-979BAF34798C}"/>
                </a:ext>
              </a:extLst>
            </p:cNvPr>
            <p:cNvSpPr/>
            <p:nvPr/>
          </p:nvSpPr>
          <p:spPr>
            <a:xfrm>
              <a:off x="16144165"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7" name="rc143">
              <a:extLst>
                <a:ext uri="{FF2B5EF4-FFF2-40B4-BE49-F238E27FC236}">
                  <a16:creationId xmlns:a16="http://schemas.microsoft.com/office/drawing/2014/main" id="{C24D71B9-75B8-9449-9E4F-E44DEE52F6D0}"/>
                </a:ext>
              </a:extLst>
            </p:cNvPr>
            <p:cNvSpPr/>
            <p:nvPr/>
          </p:nvSpPr>
          <p:spPr>
            <a:xfrm>
              <a:off x="16144165"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8" name="rc144">
              <a:extLst>
                <a:ext uri="{FF2B5EF4-FFF2-40B4-BE49-F238E27FC236}">
                  <a16:creationId xmlns:a16="http://schemas.microsoft.com/office/drawing/2014/main" id="{F7F6F835-8A5A-DC42-A13E-E191165971F8}"/>
                </a:ext>
              </a:extLst>
            </p:cNvPr>
            <p:cNvSpPr/>
            <p:nvPr/>
          </p:nvSpPr>
          <p:spPr>
            <a:xfrm>
              <a:off x="16492387"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9" name="rc145">
              <a:extLst>
                <a:ext uri="{FF2B5EF4-FFF2-40B4-BE49-F238E27FC236}">
                  <a16:creationId xmlns:a16="http://schemas.microsoft.com/office/drawing/2014/main" id="{62AFE9F6-FDC5-F64E-BA20-2EC1FC2C8EAE}"/>
                </a:ext>
              </a:extLst>
            </p:cNvPr>
            <p:cNvSpPr/>
            <p:nvPr/>
          </p:nvSpPr>
          <p:spPr>
            <a:xfrm>
              <a:off x="16492387" y="3075940"/>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0" name="rc146">
              <a:extLst>
                <a:ext uri="{FF2B5EF4-FFF2-40B4-BE49-F238E27FC236}">
                  <a16:creationId xmlns:a16="http://schemas.microsoft.com/office/drawing/2014/main" id="{DA068F65-FC56-6648-801B-95A779C2B732}"/>
                </a:ext>
              </a:extLst>
            </p:cNvPr>
            <p:cNvSpPr/>
            <p:nvPr/>
          </p:nvSpPr>
          <p:spPr>
            <a:xfrm>
              <a:off x="16492387"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1" name="rc147">
              <a:extLst>
                <a:ext uri="{FF2B5EF4-FFF2-40B4-BE49-F238E27FC236}">
                  <a16:creationId xmlns:a16="http://schemas.microsoft.com/office/drawing/2014/main" id="{5E443965-CE61-A141-A83D-5C0BA6A15787}"/>
                </a:ext>
              </a:extLst>
            </p:cNvPr>
            <p:cNvSpPr/>
            <p:nvPr/>
          </p:nvSpPr>
          <p:spPr>
            <a:xfrm>
              <a:off x="1649238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2" name="rc148">
              <a:extLst>
                <a:ext uri="{FF2B5EF4-FFF2-40B4-BE49-F238E27FC236}">
                  <a16:creationId xmlns:a16="http://schemas.microsoft.com/office/drawing/2014/main" id="{0FA41199-3238-DC47-940C-AB400C1FCA0A}"/>
                </a:ext>
              </a:extLst>
            </p:cNvPr>
            <p:cNvSpPr/>
            <p:nvPr/>
          </p:nvSpPr>
          <p:spPr>
            <a:xfrm>
              <a:off x="16840609" y="2727718"/>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3" name="rc149">
              <a:extLst>
                <a:ext uri="{FF2B5EF4-FFF2-40B4-BE49-F238E27FC236}">
                  <a16:creationId xmlns:a16="http://schemas.microsoft.com/office/drawing/2014/main" id="{F022CA4F-A945-2945-9767-5FACBE494224}"/>
                </a:ext>
              </a:extLst>
            </p:cNvPr>
            <p:cNvSpPr/>
            <p:nvPr/>
          </p:nvSpPr>
          <p:spPr>
            <a:xfrm>
              <a:off x="16840609"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4" name="rc150">
              <a:extLst>
                <a:ext uri="{FF2B5EF4-FFF2-40B4-BE49-F238E27FC236}">
                  <a16:creationId xmlns:a16="http://schemas.microsoft.com/office/drawing/2014/main" id="{CC6D4A89-395E-DE4D-9FA7-598F106760A2}"/>
                </a:ext>
              </a:extLst>
            </p:cNvPr>
            <p:cNvSpPr/>
            <p:nvPr/>
          </p:nvSpPr>
          <p:spPr>
            <a:xfrm>
              <a:off x="16840609"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5" name="rc151">
              <a:extLst>
                <a:ext uri="{FF2B5EF4-FFF2-40B4-BE49-F238E27FC236}">
                  <a16:creationId xmlns:a16="http://schemas.microsoft.com/office/drawing/2014/main" id="{7DC9DAA4-3CAE-3947-8F31-8A0B129A5E2A}"/>
                </a:ext>
              </a:extLst>
            </p:cNvPr>
            <p:cNvSpPr/>
            <p:nvPr/>
          </p:nvSpPr>
          <p:spPr>
            <a:xfrm>
              <a:off x="16840609"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6" name="rc152">
              <a:extLst>
                <a:ext uri="{FF2B5EF4-FFF2-40B4-BE49-F238E27FC236}">
                  <a16:creationId xmlns:a16="http://schemas.microsoft.com/office/drawing/2014/main" id="{88ECCB6A-2ED2-3C41-A622-EFD3EDE07593}"/>
                </a:ext>
              </a:extLst>
            </p:cNvPr>
            <p:cNvSpPr/>
            <p:nvPr/>
          </p:nvSpPr>
          <p:spPr>
            <a:xfrm>
              <a:off x="1718883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7" name="rc153">
              <a:extLst>
                <a:ext uri="{FF2B5EF4-FFF2-40B4-BE49-F238E27FC236}">
                  <a16:creationId xmlns:a16="http://schemas.microsoft.com/office/drawing/2014/main" id="{8D7BEAA0-EF92-CD43-B014-2BDFD3B63AF5}"/>
                </a:ext>
              </a:extLst>
            </p:cNvPr>
            <p:cNvSpPr/>
            <p:nvPr/>
          </p:nvSpPr>
          <p:spPr>
            <a:xfrm>
              <a:off x="17188831"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8" name="rc154">
              <a:extLst>
                <a:ext uri="{FF2B5EF4-FFF2-40B4-BE49-F238E27FC236}">
                  <a16:creationId xmlns:a16="http://schemas.microsoft.com/office/drawing/2014/main" id="{0B39E75C-29D5-8540-BF81-260380A72BF0}"/>
                </a:ext>
              </a:extLst>
            </p:cNvPr>
            <p:cNvSpPr/>
            <p:nvPr/>
          </p:nvSpPr>
          <p:spPr>
            <a:xfrm>
              <a:off x="17188831"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9" name="rc155">
              <a:extLst>
                <a:ext uri="{FF2B5EF4-FFF2-40B4-BE49-F238E27FC236}">
                  <a16:creationId xmlns:a16="http://schemas.microsoft.com/office/drawing/2014/main" id="{9C0840C9-1116-4B43-B7D0-8A869119624A}"/>
                </a:ext>
              </a:extLst>
            </p:cNvPr>
            <p:cNvSpPr/>
            <p:nvPr/>
          </p:nvSpPr>
          <p:spPr>
            <a:xfrm>
              <a:off x="17188831"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0" name="rc156">
              <a:extLst>
                <a:ext uri="{FF2B5EF4-FFF2-40B4-BE49-F238E27FC236}">
                  <a16:creationId xmlns:a16="http://schemas.microsoft.com/office/drawing/2014/main" id="{0587869F-BD20-234A-BC18-72F41D3B0E89}"/>
                </a:ext>
              </a:extLst>
            </p:cNvPr>
            <p:cNvSpPr/>
            <p:nvPr/>
          </p:nvSpPr>
          <p:spPr>
            <a:xfrm>
              <a:off x="17537053"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1" name="rc157">
              <a:extLst>
                <a:ext uri="{FF2B5EF4-FFF2-40B4-BE49-F238E27FC236}">
                  <a16:creationId xmlns:a16="http://schemas.microsoft.com/office/drawing/2014/main" id="{87E7114A-81D0-7D43-90A9-F38E5C5A5843}"/>
                </a:ext>
              </a:extLst>
            </p:cNvPr>
            <p:cNvSpPr/>
            <p:nvPr/>
          </p:nvSpPr>
          <p:spPr>
            <a:xfrm>
              <a:off x="17537053"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2" name="rc158">
              <a:extLst>
                <a:ext uri="{FF2B5EF4-FFF2-40B4-BE49-F238E27FC236}">
                  <a16:creationId xmlns:a16="http://schemas.microsoft.com/office/drawing/2014/main" id="{D75DCDC4-C31D-0940-ACFA-C525E7266290}"/>
                </a:ext>
              </a:extLst>
            </p:cNvPr>
            <p:cNvSpPr/>
            <p:nvPr/>
          </p:nvSpPr>
          <p:spPr>
            <a:xfrm>
              <a:off x="1753705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3" name="rc159">
              <a:extLst>
                <a:ext uri="{FF2B5EF4-FFF2-40B4-BE49-F238E27FC236}">
                  <a16:creationId xmlns:a16="http://schemas.microsoft.com/office/drawing/2014/main" id="{5AD6B816-D80D-874B-80FD-A427A3997F2D}"/>
                </a:ext>
              </a:extLst>
            </p:cNvPr>
            <p:cNvSpPr/>
            <p:nvPr/>
          </p:nvSpPr>
          <p:spPr>
            <a:xfrm>
              <a:off x="17537053"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4" name="rc160">
              <a:extLst>
                <a:ext uri="{FF2B5EF4-FFF2-40B4-BE49-F238E27FC236}">
                  <a16:creationId xmlns:a16="http://schemas.microsoft.com/office/drawing/2014/main" id="{48FA93B9-5F35-F047-9F5A-E75122207927}"/>
                </a:ext>
              </a:extLst>
            </p:cNvPr>
            <p:cNvSpPr/>
            <p:nvPr/>
          </p:nvSpPr>
          <p:spPr>
            <a:xfrm>
              <a:off x="17885276"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5" name="rc161">
              <a:extLst>
                <a:ext uri="{FF2B5EF4-FFF2-40B4-BE49-F238E27FC236}">
                  <a16:creationId xmlns:a16="http://schemas.microsoft.com/office/drawing/2014/main" id="{5D555E6E-DAAE-D14A-91A0-7BCD804382C9}"/>
                </a:ext>
              </a:extLst>
            </p:cNvPr>
            <p:cNvSpPr/>
            <p:nvPr/>
          </p:nvSpPr>
          <p:spPr>
            <a:xfrm>
              <a:off x="1788527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6" name="rc162">
              <a:extLst>
                <a:ext uri="{FF2B5EF4-FFF2-40B4-BE49-F238E27FC236}">
                  <a16:creationId xmlns:a16="http://schemas.microsoft.com/office/drawing/2014/main" id="{A9ED9752-9926-DD49-95A3-7CC52CC78B3D}"/>
                </a:ext>
              </a:extLst>
            </p:cNvPr>
            <p:cNvSpPr/>
            <p:nvPr/>
          </p:nvSpPr>
          <p:spPr>
            <a:xfrm>
              <a:off x="1788527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7" name="rc163">
              <a:extLst>
                <a:ext uri="{FF2B5EF4-FFF2-40B4-BE49-F238E27FC236}">
                  <a16:creationId xmlns:a16="http://schemas.microsoft.com/office/drawing/2014/main" id="{D51640CC-EE54-C447-8197-10589B8F271C}"/>
                </a:ext>
              </a:extLst>
            </p:cNvPr>
            <p:cNvSpPr/>
            <p:nvPr/>
          </p:nvSpPr>
          <p:spPr>
            <a:xfrm>
              <a:off x="17885276"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8" name="rc164">
              <a:extLst>
                <a:ext uri="{FF2B5EF4-FFF2-40B4-BE49-F238E27FC236}">
                  <a16:creationId xmlns:a16="http://schemas.microsoft.com/office/drawing/2014/main" id="{0E8E659E-7FA6-9841-82B7-6D25EF362744}"/>
                </a:ext>
              </a:extLst>
            </p:cNvPr>
            <p:cNvSpPr/>
            <p:nvPr/>
          </p:nvSpPr>
          <p:spPr>
            <a:xfrm>
              <a:off x="18233498"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9" name="rc165">
              <a:extLst>
                <a:ext uri="{FF2B5EF4-FFF2-40B4-BE49-F238E27FC236}">
                  <a16:creationId xmlns:a16="http://schemas.microsoft.com/office/drawing/2014/main" id="{C3407BFE-70DC-054F-B5C5-A027F99ED2EE}"/>
                </a:ext>
              </a:extLst>
            </p:cNvPr>
            <p:cNvSpPr/>
            <p:nvPr/>
          </p:nvSpPr>
          <p:spPr>
            <a:xfrm>
              <a:off x="18233498"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0" name="rc166">
              <a:extLst>
                <a:ext uri="{FF2B5EF4-FFF2-40B4-BE49-F238E27FC236}">
                  <a16:creationId xmlns:a16="http://schemas.microsoft.com/office/drawing/2014/main" id="{2F0A938C-94F4-764C-A4E0-42C73F4A491F}"/>
                </a:ext>
              </a:extLst>
            </p:cNvPr>
            <p:cNvSpPr/>
            <p:nvPr/>
          </p:nvSpPr>
          <p:spPr>
            <a:xfrm>
              <a:off x="18233498"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1" name="rc167">
              <a:extLst>
                <a:ext uri="{FF2B5EF4-FFF2-40B4-BE49-F238E27FC236}">
                  <a16:creationId xmlns:a16="http://schemas.microsoft.com/office/drawing/2014/main" id="{EDBC24A5-ACB3-4343-9E31-3EBA77744DC3}"/>
                </a:ext>
              </a:extLst>
            </p:cNvPr>
            <p:cNvSpPr/>
            <p:nvPr/>
          </p:nvSpPr>
          <p:spPr>
            <a:xfrm>
              <a:off x="18233498" y="3772384"/>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2" name="rc168">
              <a:extLst>
                <a:ext uri="{FF2B5EF4-FFF2-40B4-BE49-F238E27FC236}">
                  <a16:creationId xmlns:a16="http://schemas.microsoft.com/office/drawing/2014/main" id="{08917E95-F60B-B846-AD7B-2AAE638C0650}"/>
                </a:ext>
              </a:extLst>
            </p:cNvPr>
            <p:cNvSpPr/>
            <p:nvPr/>
          </p:nvSpPr>
          <p:spPr>
            <a:xfrm>
              <a:off x="18581720"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3" name="rc169">
              <a:extLst>
                <a:ext uri="{FF2B5EF4-FFF2-40B4-BE49-F238E27FC236}">
                  <a16:creationId xmlns:a16="http://schemas.microsoft.com/office/drawing/2014/main" id="{362083AC-3677-C244-AC2D-63EFC4A12A84}"/>
                </a:ext>
              </a:extLst>
            </p:cNvPr>
            <p:cNvSpPr/>
            <p:nvPr/>
          </p:nvSpPr>
          <p:spPr>
            <a:xfrm>
              <a:off x="18581720" y="3075940"/>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4" name="rc170">
              <a:extLst>
                <a:ext uri="{FF2B5EF4-FFF2-40B4-BE49-F238E27FC236}">
                  <a16:creationId xmlns:a16="http://schemas.microsoft.com/office/drawing/2014/main" id="{DC179E9B-1DD1-FE43-87A0-33E00A1AC55E}"/>
                </a:ext>
              </a:extLst>
            </p:cNvPr>
            <p:cNvSpPr/>
            <p:nvPr/>
          </p:nvSpPr>
          <p:spPr>
            <a:xfrm>
              <a:off x="18581720"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5" name="rc171">
              <a:extLst>
                <a:ext uri="{FF2B5EF4-FFF2-40B4-BE49-F238E27FC236}">
                  <a16:creationId xmlns:a16="http://schemas.microsoft.com/office/drawing/2014/main" id="{BBC665C6-1932-0A42-A778-6D3F5C263039}"/>
                </a:ext>
              </a:extLst>
            </p:cNvPr>
            <p:cNvSpPr/>
            <p:nvPr/>
          </p:nvSpPr>
          <p:spPr>
            <a:xfrm>
              <a:off x="18581720"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6" name="rc172">
              <a:extLst>
                <a:ext uri="{FF2B5EF4-FFF2-40B4-BE49-F238E27FC236}">
                  <a16:creationId xmlns:a16="http://schemas.microsoft.com/office/drawing/2014/main" id="{217EE3FE-F410-A340-971F-65121E56933B}"/>
                </a:ext>
              </a:extLst>
            </p:cNvPr>
            <p:cNvSpPr/>
            <p:nvPr/>
          </p:nvSpPr>
          <p:spPr>
            <a:xfrm>
              <a:off x="18929942"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7" name="rc173">
              <a:extLst>
                <a:ext uri="{FF2B5EF4-FFF2-40B4-BE49-F238E27FC236}">
                  <a16:creationId xmlns:a16="http://schemas.microsoft.com/office/drawing/2014/main" id="{B7CB6D04-34CF-2248-80E1-AD8D016D7783}"/>
                </a:ext>
              </a:extLst>
            </p:cNvPr>
            <p:cNvSpPr/>
            <p:nvPr/>
          </p:nvSpPr>
          <p:spPr>
            <a:xfrm>
              <a:off x="18929942" y="3075940"/>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8" name="rc174">
              <a:extLst>
                <a:ext uri="{FF2B5EF4-FFF2-40B4-BE49-F238E27FC236}">
                  <a16:creationId xmlns:a16="http://schemas.microsoft.com/office/drawing/2014/main" id="{30AED95C-E071-DF40-B74D-371204216F87}"/>
                </a:ext>
              </a:extLst>
            </p:cNvPr>
            <p:cNvSpPr/>
            <p:nvPr/>
          </p:nvSpPr>
          <p:spPr>
            <a:xfrm>
              <a:off x="1892994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9" name="rc175">
              <a:extLst>
                <a:ext uri="{FF2B5EF4-FFF2-40B4-BE49-F238E27FC236}">
                  <a16:creationId xmlns:a16="http://schemas.microsoft.com/office/drawing/2014/main" id="{F8199256-0C4A-304C-972A-A08A56CF02B8}"/>
                </a:ext>
              </a:extLst>
            </p:cNvPr>
            <p:cNvSpPr/>
            <p:nvPr/>
          </p:nvSpPr>
          <p:spPr>
            <a:xfrm>
              <a:off x="18929942"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959743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959743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9597431"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9597431"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9904963"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9904963"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9904963"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9904963"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2025318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20253186"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20253186"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20253186"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2060140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20601408"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20601408"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20601408"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20949630"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20949630"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20949630"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20949630"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21297852"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21297852"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21297852"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21297852"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21646074"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21646074"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21646074"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21646074"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21994296"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21994296"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21994296"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21994296"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22342518"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22342518"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22342518"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22342518"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22690740"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22690740"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22690740"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22690740"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23038962"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23038962"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23038962"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23038962"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23387184"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23387184"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23387184"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23387184"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23735406"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23735406"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23735406"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23735406"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2411609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2411609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2411609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2411609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2446432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2446432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2446432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2446432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2481254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2481254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2481254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2481254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2516076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2516076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2516076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2516076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2550898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2550898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2550898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2550898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2585720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2585720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2585720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2585720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2620543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2620543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2620543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2620543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2655365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2655365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2655365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2655365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690187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690187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690187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690187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725009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725009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725009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725009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759831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759831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759831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759831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794654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794654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794654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794654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829476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829476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829476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829476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864298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864298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864298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864298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899120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899120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899120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899120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933942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933942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933942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933942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968765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968765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968765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968765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3003587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3003587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3003587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3003587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3038409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3038409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3038409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3038409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3073231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3073231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3073231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3073231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23" name="tx431">
              <a:extLst>
                <a:ext uri="{FF2B5EF4-FFF2-40B4-BE49-F238E27FC236}">
                  <a16:creationId xmlns:a16="http://schemas.microsoft.com/office/drawing/2014/main" id="{215B0413-D5A5-144D-BE9F-5B71AF82A14C}"/>
                </a:ext>
              </a:extLst>
            </p:cNvPr>
            <p:cNvSpPr/>
            <p:nvPr/>
          </p:nvSpPr>
          <p:spPr>
            <a:xfrm rot="5400000">
              <a:off x="11102447" y="4493428"/>
              <a:ext cx="6944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slc29a4</a:t>
              </a:r>
            </a:p>
          </p:txBody>
        </p:sp>
        <p:sp>
          <p:nvSpPr>
            <p:cNvPr id="424" name="tx432">
              <a:extLst>
                <a:ext uri="{FF2B5EF4-FFF2-40B4-BE49-F238E27FC236}">
                  <a16:creationId xmlns:a16="http://schemas.microsoft.com/office/drawing/2014/main" id="{78625E24-82A8-3344-A765-99D3E1CCA817}"/>
                </a:ext>
              </a:extLst>
            </p:cNvPr>
            <p:cNvSpPr/>
            <p:nvPr/>
          </p:nvSpPr>
          <p:spPr>
            <a:xfrm rot="5400000">
              <a:off x="11562347" y="4381753"/>
              <a:ext cx="47114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cse1l</a:t>
              </a:r>
            </a:p>
          </p:txBody>
        </p:sp>
        <p:sp>
          <p:nvSpPr>
            <p:cNvPr id="425" name="tx433">
              <a:extLst>
                <a:ext uri="{FF2B5EF4-FFF2-40B4-BE49-F238E27FC236}">
                  <a16:creationId xmlns:a16="http://schemas.microsoft.com/office/drawing/2014/main" id="{2921952F-C164-9E4A-B887-6CDEB4854CDF}"/>
                </a:ext>
              </a:extLst>
            </p:cNvPr>
            <p:cNvSpPr/>
            <p:nvPr/>
          </p:nvSpPr>
          <p:spPr>
            <a:xfrm rot="5400000">
              <a:off x="11986726" y="4305597"/>
              <a:ext cx="31883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relt</a:t>
              </a:r>
            </a:p>
          </p:txBody>
        </p:sp>
        <p:sp>
          <p:nvSpPr>
            <p:cNvPr id="426" name="tx434">
              <a:extLst>
                <a:ext uri="{FF2B5EF4-FFF2-40B4-BE49-F238E27FC236}">
                  <a16:creationId xmlns:a16="http://schemas.microsoft.com/office/drawing/2014/main" id="{7E4BD3A8-75B0-4541-9930-52016BA82B36}"/>
                </a:ext>
              </a:extLst>
            </p:cNvPr>
            <p:cNvSpPr/>
            <p:nvPr/>
          </p:nvSpPr>
          <p:spPr>
            <a:xfrm rot="5400000">
              <a:off x="12232151"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fbxo8</a:t>
              </a:r>
            </a:p>
          </p:txBody>
        </p:sp>
        <p:sp>
          <p:nvSpPr>
            <p:cNvPr id="427" name="tx435">
              <a:extLst>
                <a:ext uri="{FF2B5EF4-FFF2-40B4-BE49-F238E27FC236}">
                  <a16:creationId xmlns:a16="http://schemas.microsoft.com/office/drawing/2014/main" id="{E74D0273-BC17-7E46-9E93-AADF08693BD5}"/>
                </a:ext>
              </a:extLst>
            </p:cNvPr>
            <p:cNvSpPr/>
            <p:nvPr/>
          </p:nvSpPr>
          <p:spPr>
            <a:xfrm rot="5400000">
              <a:off x="12592402" y="4396362"/>
              <a:ext cx="54552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prdx2</a:t>
              </a:r>
            </a:p>
          </p:txBody>
        </p:sp>
        <p:sp>
          <p:nvSpPr>
            <p:cNvPr id="428" name="tx436">
              <a:extLst>
                <a:ext uri="{FF2B5EF4-FFF2-40B4-BE49-F238E27FC236}">
                  <a16:creationId xmlns:a16="http://schemas.microsoft.com/office/drawing/2014/main" id="{93BE6E95-1180-DA4A-ACB3-620ECB9BFFD7}"/>
                </a:ext>
              </a:extLst>
            </p:cNvPr>
            <p:cNvSpPr/>
            <p:nvPr/>
          </p:nvSpPr>
          <p:spPr>
            <a:xfrm rot="5400000">
              <a:off x="12862153" y="4474833"/>
              <a:ext cx="65730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ccdc62</a:t>
              </a:r>
            </a:p>
          </p:txBody>
        </p:sp>
        <p:sp>
          <p:nvSpPr>
            <p:cNvPr id="429" name="tx437">
              <a:extLst>
                <a:ext uri="{FF2B5EF4-FFF2-40B4-BE49-F238E27FC236}">
                  <a16:creationId xmlns:a16="http://schemas.microsoft.com/office/drawing/2014/main" id="{8A34CA14-867C-814F-937A-9FD1466DD62C}"/>
                </a:ext>
              </a:extLst>
            </p:cNvPr>
            <p:cNvSpPr/>
            <p:nvPr/>
          </p:nvSpPr>
          <p:spPr>
            <a:xfrm rot="5400000">
              <a:off x="12804329" y="4823737"/>
              <a:ext cx="1517283"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si:dkey-239i20.2</a:t>
              </a:r>
            </a:p>
          </p:txBody>
        </p:sp>
        <p:sp>
          <p:nvSpPr>
            <p:cNvPr id="430" name="tx438">
              <a:extLst>
                <a:ext uri="{FF2B5EF4-FFF2-40B4-BE49-F238E27FC236}">
                  <a16:creationId xmlns:a16="http://schemas.microsoft.com/office/drawing/2014/main" id="{7EDC190C-5F0F-C34B-877E-1EB849A2BF74}"/>
                </a:ext>
              </a:extLst>
            </p:cNvPr>
            <p:cNvSpPr/>
            <p:nvPr/>
          </p:nvSpPr>
          <p:spPr>
            <a:xfrm rot="5400000">
              <a:off x="13552642" y="4480788"/>
              <a:ext cx="66921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smurf2</a:t>
              </a:r>
            </a:p>
          </p:txBody>
        </p:sp>
        <p:sp>
          <p:nvSpPr>
            <p:cNvPr id="431" name="tx439">
              <a:extLst>
                <a:ext uri="{FF2B5EF4-FFF2-40B4-BE49-F238E27FC236}">
                  <a16:creationId xmlns:a16="http://schemas.microsoft.com/office/drawing/2014/main" id="{FFF933E3-E324-574D-AE19-84CC2C7B1CCF}"/>
                </a:ext>
              </a:extLst>
            </p:cNvPr>
            <p:cNvSpPr/>
            <p:nvPr/>
          </p:nvSpPr>
          <p:spPr>
            <a:xfrm rot="5400000">
              <a:off x="13927312" y="4454340"/>
              <a:ext cx="66420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ndrg3a</a:t>
              </a:r>
            </a:p>
          </p:txBody>
        </p:sp>
        <p:sp>
          <p:nvSpPr>
            <p:cNvPr id="432" name="tx440">
              <a:extLst>
                <a:ext uri="{FF2B5EF4-FFF2-40B4-BE49-F238E27FC236}">
                  <a16:creationId xmlns:a16="http://schemas.microsoft.com/office/drawing/2014/main" id="{A8D9A287-76FB-2345-A683-38958277BB22}"/>
                </a:ext>
              </a:extLst>
            </p:cNvPr>
            <p:cNvSpPr/>
            <p:nvPr/>
          </p:nvSpPr>
          <p:spPr>
            <a:xfrm rot="5400000">
              <a:off x="14181811" y="4548063"/>
              <a:ext cx="803770"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slc12a7a</a:t>
              </a:r>
            </a:p>
          </p:txBody>
        </p:sp>
        <p:sp>
          <p:nvSpPr>
            <p:cNvPr id="433" name="tx441">
              <a:extLst>
                <a:ext uri="{FF2B5EF4-FFF2-40B4-BE49-F238E27FC236}">
                  <a16:creationId xmlns:a16="http://schemas.microsoft.com/office/drawing/2014/main" id="{7F7973EC-12D3-1547-8E4C-45AAC35EC092}"/>
                </a:ext>
              </a:extLst>
            </p:cNvPr>
            <p:cNvSpPr/>
            <p:nvPr/>
          </p:nvSpPr>
          <p:spPr>
            <a:xfrm rot="5400000">
              <a:off x="14600442" y="4477654"/>
              <a:ext cx="66294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kdm3b</a:t>
              </a:r>
            </a:p>
          </p:txBody>
        </p:sp>
        <p:sp>
          <p:nvSpPr>
            <p:cNvPr id="434" name="tx442">
              <a:extLst>
                <a:ext uri="{FF2B5EF4-FFF2-40B4-BE49-F238E27FC236}">
                  <a16:creationId xmlns:a16="http://schemas.microsoft.com/office/drawing/2014/main" id="{E11D26A1-E951-A24C-80D3-39ED55B71E9E}"/>
                </a:ext>
              </a:extLst>
            </p:cNvPr>
            <p:cNvSpPr/>
            <p:nvPr/>
          </p:nvSpPr>
          <p:spPr>
            <a:xfrm rot="5400000">
              <a:off x="14840438" y="4585883"/>
              <a:ext cx="87940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ankrd13c</a:t>
              </a:r>
            </a:p>
          </p:txBody>
        </p:sp>
        <p:sp>
          <p:nvSpPr>
            <p:cNvPr id="435" name="tx443">
              <a:extLst>
                <a:ext uri="{FF2B5EF4-FFF2-40B4-BE49-F238E27FC236}">
                  <a16:creationId xmlns:a16="http://schemas.microsoft.com/office/drawing/2014/main" id="{86660E29-33CB-524A-8CD3-FC78B72FD70F}"/>
                </a:ext>
              </a:extLst>
            </p:cNvPr>
            <p:cNvSpPr/>
            <p:nvPr/>
          </p:nvSpPr>
          <p:spPr>
            <a:xfrm rot="5400000">
              <a:off x="15173251" y="4601289"/>
              <a:ext cx="897165"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tmem259</a:t>
              </a:r>
            </a:p>
          </p:txBody>
        </p:sp>
        <p:sp>
          <p:nvSpPr>
            <p:cNvPr id="436" name="tx444">
              <a:extLst>
                <a:ext uri="{FF2B5EF4-FFF2-40B4-BE49-F238E27FC236}">
                  <a16:creationId xmlns:a16="http://schemas.microsoft.com/office/drawing/2014/main" id="{D7774F0B-790A-6D4B-A055-0489E7498383}"/>
                </a:ext>
              </a:extLst>
            </p:cNvPr>
            <p:cNvSpPr/>
            <p:nvPr/>
          </p:nvSpPr>
          <p:spPr>
            <a:xfrm rot="5400000">
              <a:off x="15622754" y="4500009"/>
              <a:ext cx="70766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tmcc1b</a:t>
              </a:r>
            </a:p>
          </p:txBody>
        </p:sp>
        <p:sp>
          <p:nvSpPr>
            <p:cNvPr id="437" name="tx445">
              <a:extLst>
                <a:ext uri="{FF2B5EF4-FFF2-40B4-BE49-F238E27FC236}">
                  <a16:creationId xmlns:a16="http://schemas.microsoft.com/office/drawing/2014/main" id="{B5D73E60-40BD-5C47-9A89-BC1040568245}"/>
                </a:ext>
              </a:extLst>
            </p:cNvPr>
            <p:cNvSpPr/>
            <p:nvPr/>
          </p:nvSpPr>
          <p:spPr>
            <a:xfrm rot="5400000">
              <a:off x="16008811" y="4462176"/>
              <a:ext cx="67987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ndrg3b</a:t>
              </a:r>
            </a:p>
          </p:txBody>
        </p:sp>
        <p:sp>
          <p:nvSpPr>
            <p:cNvPr id="438" name="tx446">
              <a:extLst>
                <a:ext uri="{FF2B5EF4-FFF2-40B4-BE49-F238E27FC236}">
                  <a16:creationId xmlns:a16="http://schemas.microsoft.com/office/drawing/2014/main" id="{B932E1F0-BFD4-C241-A737-6865B2EAB15A}"/>
                </a:ext>
              </a:extLst>
            </p:cNvPr>
            <p:cNvSpPr/>
            <p:nvPr/>
          </p:nvSpPr>
          <p:spPr>
            <a:xfrm rot="5400000">
              <a:off x="16290068" y="4529139"/>
              <a:ext cx="81379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ralgapa2</a:t>
              </a:r>
            </a:p>
          </p:txBody>
        </p:sp>
        <p:sp>
          <p:nvSpPr>
            <p:cNvPr id="439" name="tx447">
              <a:extLst>
                <a:ext uri="{FF2B5EF4-FFF2-40B4-BE49-F238E27FC236}">
                  <a16:creationId xmlns:a16="http://schemas.microsoft.com/office/drawing/2014/main" id="{6269F60A-7F5F-1F42-B501-BB3F8F14D121}"/>
                </a:ext>
              </a:extLst>
            </p:cNvPr>
            <p:cNvSpPr/>
            <p:nvPr/>
          </p:nvSpPr>
          <p:spPr>
            <a:xfrm rot="5400000">
              <a:off x="16578116" y="4589313"/>
              <a:ext cx="879195"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RUNDC1</a:t>
              </a:r>
            </a:p>
          </p:txBody>
        </p:sp>
        <p:sp>
          <p:nvSpPr>
            <p:cNvPr id="440" name="tx448">
              <a:extLst>
                <a:ext uri="{FF2B5EF4-FFF2-40B4-BE49-F238E27FC236}">
                  <a16:creationId xmlns:a16="http://schemas.microsoft.com/office/drawing/2014/main" id="{698089B7-E465-9343-A306-064224967116}"/>
                </a:ext>
              </a:extLst>
            </p:cNvPr>
            <p:cNvSpPr/>
            <p:nvPr/>
          </p:nvSpPr>
          <p:spPr>
            <a:xfrm rot="5400000">
              <a:off x="17113805" y="4401846"/>
              <a:ext cx="54615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ggps1</a:t>
              </a:r>
            </a:p>
          </p:txBody>
        </p:sp>
        <p:sp>
          <p:nvSpPr>
            <p:cNvPr id="441" name="tx449">
              <a:extLst>
                <a:ext uri="{FF2B5EF4-FFF2-40B4-BE49-F238E27FC236}">
                  <a16:creationId xmlns:a16="http://schemas.microsoft.com/office/drawing/2014/main" id="{1B1FEF67-0552-D946-8524-57E819E5A160}"/>
                </a:ext>
              </a:extLst>
            </p:cNvPr>
            <p:cNvSpPr/>
            <p:nvPr/>
          </p:nvSpPr>
          <p:spPr>
            <a:xfrm rot="5400000">
              <a:off x="17388952" y="4474920"/>
              <a:ext cx="70536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zfyve9a</a:t>
              </a:r>
            </a:p>
          </p:txBody>
        </p:sp>
        <p:sp>
          <p:nvSpPr>
            <p:cNvPr id="442" name="tx450">
              <a:extLst>
                <a:ext uri="{FF2B5EF4-FFF2-40B4-BE49-F238E27FC236}">
                  <a16:creationId xmlns:a16="http://schemas.microsoft.com/office/drawing/2014/main" id="{2FD00DEB-7E5E-FB4A-A0AD-E3C7CD2B537E}"/>
                </a:ext>
              </a:extLst>
            </p:cNvPr>
            <p:cNvSpPr/>
            <p:nvPr/>
          </p:nvSpPr>
          <p:spPr>
            <a:xfrm rot="5400000">
              <a:off x="17809868" y="4402227"/>
              <a:ext cx="5120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lclat1</a:t>
              </a:r>
            </a:p>
          </p:txBody>
        </p:sp>
        <p:sp>
          <p:nvSpPr>
            <p:cNvPr id="443" name="tx451">
              <a:extLst>
                <a:ext uri="{FF2B5EF4-FFF2-40B4-BE49-F238E27FC236}">
                  <a16:creationId xmlns:a16="http://schemas.microsoft.com/office/drawing/2014/main" id="{4B7294A9-0E87-0142-B05C-4AAC072D11E1}"/>
                </a:ext>
              </a:extLst>
            </p:cNvPr>
            <p:cNvSpPr/>
            <p:nvPr/>
          </p:nvSpPr>
          <p:spPr>
            <a:xfrm rot="5400000">
              <a:off x="18172814" y="4387503"/>
              <a:ext cx="477204" cy="15234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siva1</a:t>
              </a:r>
            </a:p>
          </p:txBody>
        </p:sp>
        <p:sp>
          <p:nvSpPr>
            <p:cNvPr id="444" name="tx452">
              <a:extLst>
                <a:ext uri="{FF2B5EF4-FFF2-40B4-BE49-F238E27FC236}">
                  <a16:creationId xmlns:a16="http://schemas.microsoft.com/office/drawing/2014/main" id="{FD6D6247-B200-AF45-9ADA-807D37D0CB85}"/>
                </a:ext>
              </a:extLst>
            </p:cNvPr>
            <p:cNvSpPr/>
            <p:nvPr/>
          </p:nvSpPr>
          <p:spPr>
            <a:xfrm rot="5400000">
              <a:off x="18432991" y="4475548"/>
              <a:ext cx="70389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ube2q1</a:t>
              </a:r>
            </a:p>
          </p:txBody>
        </p:sp>
        <p:sp>
          <p:nvSpPr>
            <p:cNvPr id="445" name="tx453">
              <a:extLst>
                <a:ext uri="{FF2B5EF4-FFF2-40B4-BE49-F238E27FC236}">
                  <a16:creationId xmlns:a16="http://schemas.microsoft.com/office/drawing/2014/main" id="{63882A4A-A8FC-D442-92E5-7716EEEEBF6A}"/>
                </a:ext>
              </a:extLst>
            </p:cNvPr>
            <p:cNvSpPr/>
            <p:nvPr/>
          </p:nvSpPr>
          <p:spPr>
            <a:xfrm rot="5400000">
              <a:off x="18441800" y="4814961"/>
              <a:ext cx="1385444"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si:zfos-128g4.2</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9662735"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20181084"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20250222"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20769248"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21308438"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21566293"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21961091"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22287691"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22580611"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22892638"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23269902"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23653834"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2390561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2419199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2466400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2449313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2532963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2582741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2608036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2646330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683222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722744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709962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776781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813182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832486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887422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918379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949055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993666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3039508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3058003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04" name="rc8">
              <a:extLst>
                <a:ext uri="{FF2B5EF4-FFF2-40B4-BE49-F238E27FC236}">
                  <a16:creationId xmlns:a16="http://schemas.microsoft.com/office/drawing/2014/main" id="{7CCA3070-7192-2A4B-BCF9-6BD70D680E7D}"/>
                </a:ext>
              </a:extLst>
            </p:cNvPr>
            <p:cNvSpPr/>
            <p:nvPr/>
          </p:nvSpPr>
          <p:spPr>
            <a:xfrm>
              <a:off x="10572610" y="2727718"/>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5" name="rc9">
              <a:extLst>
                <a:ext uri="{FF2B5EF4-FFF2-40B4-BE49-F238E27FC236}">
                  <a16:creationId xmlns:a16="http://schemas.microsoft.com/office/drawing/2014/main" id="{DE925693-A758-D74A-8FF4-714353A9021C}"/>
                </a:ext>
              </a:extLst>
            </p:cNvPr>
            <p:cNvSpPr/>
            <p:nvPr/>
          </p:nvSpPr>
          <p:spPr>
            <a:xfrm>
              <a:off x="10572610"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6" name="rc10">
              <a:extLst>
                <a:ext uri="{FF2B5EF4-FFF2-40B4-BE49-F238E27FC236}">
                  <a16:creationId xmlns:a16="http://schemas.microsoft.com/office/drawing/2014/main" id="{A1AD40E8-E821-0249-BEAF-8033F3D86573}"/>
                </a:ext>
              </a:extLst>
            </p:cNvPr>
            <p:cNvSpPr/>
            <p:nvPr/>
          </p:nvSpPr>
          <p:spPr>
            <a:xfrm>
              <a:off x="10572610"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7" name="rc11">
              <a:extLst>
                <a:ext uri="{FF2B5EF4-FFF2-40B4-BE49-F238E27FC236}">
                  <a16:creationId xmlns:a16="http://schemas.microsoft.com/office/drawing/2014/main" id="{2318BF57-20B9-8240-815C-AD769B08D149}"/>
                </a:ext>
              </a:extLst>
            </p:cNvPr>
            <p:cNvSpPr/>
            <p:nvPr/>
          </p:nvSpPr>
          <p:spPr>
            <a:xfrm>
              <a:off x="10572610"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8" name="rc12">
              <a:extLst>
                <a:ext uri="{FF2B5EF4-FFF2-40B4-BE49-F238E27FC236}">
                  <a16:creationId xmlns:a16="http://schemas.microsoft.com/office/drawing/2014/main" id="{9066F81E-5EC3-5249-A172-91E639A26F23}"/>
                </a:ext>
              </a:extLst>
            </p:cNvPr>
            <p:cNvSpPr/>
            <p:nvPr/>
          </p:nvSpPr>
          <p:spPr>
            <a:xfrm>
              <a:off x="10920832"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9" name="rc13">
              <a:extLst>
                <a:ext uri="{FF2B5EF4-FFF2-40B4-BE49-F238E27FC236}">
                  <a16:creationId xmlns:a16="http://schemas.microsoft.com/office/drawing/2014/main" id="{8B9A8499-1098-6246-B878-307BA861EB59}"/>
                </a:ext>
              </a:extLst>
            </p:cNvPr>
            <p:cNvSpPr/>
            <p:nvPr/>
          </p:nvSpPr>
          <p:spPr>
            <a:xfrm>
              <a:off x="10920832" y="3075940"/>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0" name="rc14">
              <a:extLst>
                <a:ext uri="{FF2B5EF4-FFF2-40B4-BE49-F238E27FC236}">
                  <a16:creationId xmlns:a16="http://schemas.microsoft.com/office/drawing/2014/main" id="{D7845022-2E84-DD43-9117-D6F34613251D}"/>
                </a:ext>
              </a:extLst>
            </p:cNvPr>
            <p:cNvSpPr/>
            <p:nvPr/>
          </p:nvSpPr>
          <p:spPr>
            <a:xfrm>
              <a:off x="10920832" y="3424162"/>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1" name="rc15">
              <a:extLst>
                <a:ext uri="{FF2B5EF4-FFF2-40B4-BE49-F238E27FC236}">
                  <a16:creationId xmlns:a16="http://schemas.microsoft.com/office/drawing/2014/main" id="{B0F99EF5-54B8-4E42-91AD-5AA1D71ECA91}"/>
                </a:ext>
              </a:extLst>
            </p:cNvPr>
            <p:cNvSpPr/>
            <p:nvPr/>
          </p:nvSpPr>
          <p:spPr>
            <a:xfrm>
              <a:off x="10920832"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2" name="tx412">
              <a:extLst>
                <a:ext uri="{FF2B5EF4-FFF2-40B4-BE49-F238E27FC236}">
                  <a16:creationId xmlns:a16="http://schemas.microsoft.com/office/drawing/2014/main" id="{62BAA1A3-C86E-5245-9811-C65E02740ED7}"/>
                </a:ext>
              </a:extLst>
            </p:cNvPr>
            <p:cNvSpPr/>
            <p:nvPr/>
          </p:nvSpPr>
          <p:spPr>
            <a:xfrm rot="5400000">
              <a:off x="10075066" y="4767218"/>
              <a:ext cx="14042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si:dkey-16j16.4</a:t>
              </a:r>
            </a:p>
          </p:txBody>
        </p:sp>
        <p:sp>
          <p:nvSpPr>
            <p:cNvPr id="513" name="tx413">
              <a:extLst>
                <a:ext uri="{FF2B5EF4-FFF2-40B4-BE49-F238E27FC236}">
                  <a16:creationId xmlns:a16="http://schemas.microsoft.com/office/drawing/2014/main" id="{C893E642-4192-954A-8D29-B0575884CA40}"/>
                </a:ext>
              </a:extLst>
            </p:cNvPr>
            <p:cNvSpPr/>
            <p:nvPr/>
          </p:nvSpPr>
          <p:spPr>
            <a:xfrm rot="5400000">
              <a:off x="10852945" y="4394706"/>
              <a:ext cx="49705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sik2b</a:t>
              </a:r>
            </a:p>
          </p:txBody>
        </p:sp>
        <p:sp>
          <p:nvSpPr>
            <p:cNvPr id="514" name="rc176">
              <a:extLst>
                <a:ext uri="{FF2B5EF4-FFF2-40B4-BE49-F238E27FC236}">
                  <a16:creationId xmlns:a16="http://schemas.microsoft.com/office/drawing/2014/main" id="{9977BBE7-496F-8641-96F1-EE45DAF8BA1F}"/>
                </a:ext>
              </a:extLst>
            </p:cNvPr>
            <p:cNvSpPr/>
            <p:nvPr/>
          </p:nvSpPr>
          <p:spPr>
            <a:xfrm>
              <a:off x="19543397"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9543397"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9543397"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9543397"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9411887"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sp>
        <p:nvSpPr>
          <p:cNvPr id="519" name="TextBox 518">
            <a:extLst>
              <a:ext uri="{FF2B5EF4-FFF2-40B4-BE49-F238E27FC236}">
                <a16:creationId xmlns:a16="http://schemas.microsoft.com/office/drawing/2014/main" id="{5BB43C20-A16A-5C40-A26C-1620EBB47852}"/>
              </a:ext>
            </a:extLst>
          </p:cNvPr>
          <p:cNvSpPr txBox="1"/>
          <p:nvPr/>
        </p:nvSpPr>
        <p:spPr>
          <a:xfrm>
            <a:off x="257422" y="2727750"/>
            <a:ext cx="4015844" cy="1455591"/>
          </a:xfrm>
          <a:prstGeom prst="rect">
            <a:avLst/>
          </a:prstGeom>
          <a:solidFill>
            <a:srgbClr val="FFFFFF">
              <a:alpha val="58824"/>
            </a:srgbClr>
          </a:solidFill>
          <a:ln w="127000">
            <a:solidFill>
              <a:srgbClr val="FFFFFF">
                <a:alpha val="58824"/>
              </a:srgbClr>
            </a:solidFill>
            <a:miter lim="800000"/>
          </a:ln>
        </p:spPr>
        <p:txBody>
          <a:bodyPr wrap="none" rtlCol="0">
            <a:spAutoFit/>
          </a:bodyPr>
          <a:lstStyle/>
          <a:p>
            <a:pPr algn="r">
              <a:lnSpc>
                <a:spcPct val="125000"/>
              </a:lnSpc>
            </a:pPr>
            <a:r>
              <a:rPr lang="en-AU" b="1" u="sng" dirty="0">
                <a:solidFill>
                  <a:srgbClr val="E8461E"/>
                </a:solidFill>
                <a:latin typeface="Futura PT Heavy" panose="020B0502020204020303" pitchFamily="34" charset="77"/>
              </a:rPr>
              <a:t>Young Q96K97/+ </a:t>
            </a:r>
            <a:r>
              <a:rPr lang="en-AU" u="sng" dirty="0">
                <a:solidFill>
                  <a:srgbClr val="E8461E"/>
                </a:solidFill>
                <a:latin typeface="Futura PT Heavy" panose="020B0502020204020303" pitchFamily="34" charset="77"/>
              </a:rPr>
              <a:t>vs. </a:t>
            </a:r>
            <a:r>
              <a:rPr lang="en-AU" b="1" u="sng" dirty="0">
                <a:solidFill>
                  <a:srgbClr val="E8461E"/>
                </a:solidFill>
                <a:latin typeface="Futura PT Heavy" panose="020B0502020204020303" pitchFamily="34" charset="77"/>
              </a:rPr>
              <a:t>wild type</a:t>
            </a:r>
          </a:p>
          <a:p>
            <a:pPr algn="r">
              <a:lnSpc>
                <a:spcPct val="125000"/>
              </a:lnSpc>
            </a:pPr>
            <a:r>
              <a:rPr lang="en-AU" b="1" dirty="0">
                <a:latin typeface="Futura PT Heavy" panose="020B0502020204020303" pitchFamily="34" charset="77"/>
              </a:rPr>
              <a:t>Aged Q96K97/+ vs. wild type</a:t>
            </a:r>
          </a:p>
          <a:p>
            <a:pPr algn="r">
              <a:lnSpc>
                <a:spcPct val="125000"/>
              </a:lnSpc>
            </a:pPr>
            <a:r>
              <a:rPr lang="en-AU" b="1" dirty="0">
                <a:latin typeface="Futura PT Heavy" panose="020B0502020204020303" pitchFamily="34" charset="77"/>
              </a:rPr>
              <a:t>Aged wild type vs. young wild type</a:t>
            </a:r>
          </a:p>
          <a:p>
            <a:pPr algn="r">
              <a:lnSpc>
                <a:spcPct val="125000"/>
              </a:lnSpc>
            </a:pPr>
            <a:r>
              <a:rPr lang="en-AU" b="1" dirty="0">
                <a:latin typeface="Futura PT Heavy" panose="020B0502020204020303" pitchFamily="34" charset="77"/>
              </a:rPr>
              <a:t>Young hypoxia vs. </a:t>
            </a:r>
            <a:r>
              <a:rPr lang="en-AU" b="1" dirty="0" err="1">
                <a:latin typeface="Futura PT Heavy" panose="020B0502020204020303" pitchFamily="34" charset="77"/>
              </a:rPr>
              <a:t>normoxia</a:t>
            </a:r>
            <a:endParaRPr lang="en-AU" b="1" dirty="0">
              <a:latin typeface="Futura PT Heavy" panose="020B0502020204020303" pitchFamily="34" charset="77"/>
            </a:endParaRPr>
          </a:p>
        </p:txBody>
      </p:sp>
      <p:sp>
        <p:nvSpPr>
          <p:cNvPr id="520" name="TextBox 519">
            <a:extLst>
              <a:ext uri="{FF2B5EF4-FFF2-40B4-BE49-F238E27FC236}">
                <a16:creationId xmlns:a16="http://schemas.microsoft.com/office/drawing/2014/main" id="{3304A72B-C292-6A47-9779-89B9E2DD6684}"/>
              </a:ext>
            </a:extLst>
          </p:cNvPr>
          <p:cNvSpPr txBox="1"/>
          <p:nvPr/>
        </p:nvSpPr>
        <p:spPr>
          <a:xfrm>
            <a:off x="0" y="6330855"/>
            <a:ext cx="10191380" cy="400110"/>
          </a:xfrm>
          <a:prstGeom prst="rect">
            <a:avLst/>
          </a:prstGeom>
          <a:noFill/>
        </p:spPr>
        <p:txBody>
          <a:bodyPr wrap="square" rtlCol="0">
            <a:spAutoFit/>
          </a:bodyPr>
          <a:lstStyle/>
          <a:p>
            <a:r>
              <a:rPr lang="en-AU" sz="2000" dirty="0">
                <a:solidFill>
                  <a:schemeClr val="accent3"/>
                </a:solidFill>
                <a:latin typeface="Futura PT Book" panose="020B0502020204020303" pitchFamily="34" charset="77"/>
              </a:rPr>
              <a:t>115 3’ IRE-containing genes with </a:t>
            </a:r>
            <a:r>
              <a:rPr lang="en-AU" sz="2000" i="1" dirty="0">
                <a:solidFill>
                  <a:schemeClr val="accent3"/>
                </a:solidFill>
                <a:latin typeface="Futura PT Book" panose="020B0502020204020303" pitchFamily="34" charset="77"/>
              </a:rPr>
              <a:t>t</a:t>
            </a:r>
            <a:r>
              <a:rPr lang="en-AU" sz="2000" dirty="0">
                <a:solidFill>
                  <a:schemeClr val="accent3"/>
                </a:solidFill>
                <a:latin typeface="Futura PT Book" panose="020B0502020204020303" pitchFamily="34" charset="77"/>
              </a:rPr>
              <a:t>-statistic &gt; 2 in the </a:t>
            </a:r>
            <a:r>
              <a:rPr lang="en-AU" sz="2000" b="1" dirty="0">
                <a:solidFill>
                  <a:schemeClr val="accent3"/>
                </a:solidFill>
                <a:latin typeface="Futura PT Book" panose="020B0502020204020303" pitchFamily="34" charset="77"/>
              </a:rPr>
              <a:t>young Q96K97/+ vs. wild type </a:t>
            </a:r>
            <a:r>
              <a:rPr lang="en-AU" sz="2000" dirty="0">
                <a:solidFill>
                  <a:schemeClr val="accent3"/>
                </a:solidFill>
                <a:latin typeface="Futura PT Book" panose="020B0502020204020303" pitchFamily="34" charset="77"/>
              </a:rPr>
              <a:t>comparison</a:t>
            </a:r>
          </a:p>
        </p:txBody>
      </p:sp>
      <p:sp>
        <p:nvSpPr>
          <p:cNvPr id="522" name="TextBox 521">
            <a:extLst>
              <a:ext uri="{FF2B5EF4-FFF2-40B4-BE49-F238E27FC236}">
                <a16:creationId xmlns:a16="http://schemas.microsoft.com/office/drawing/2014/main" id="{86216E70-365A-FB48-B667-656B67506382}"/>
              </a:ext>
            </a:extLst>
          </p:cNvPr>
          <p:cNvSpPr txBox="1"/>
          <p:nvPr/>
        </p:nvSpPr>
        <p:spPr>
          <a:xfrm>
            <a:off x="4554901" y="2266085"/>
            <a:ext cx="5636479" cy="461665"/>
          </a:xfrm>
          <a:prstGeom prst="rect">
            <a:avLst/>
          </a:prstGeom>
          <a:noFill/>
        </p:spPr>
        <p:txBody>
          <a:bodyPr wrap="none" rtlCol="0">
            <a:spAutoFit/>
          </a:bodyPr>
          <a:lstStyle/>
          <a:p>
            <a:r>
              <a:rPr lang="en-AU" sz="2400" b="1" dirty="0">
                <a:solidFill>
                  <a:srgbClr val="E8461E"/>
                </a:solidFill>
                <a:latin typeface="Futura PT Heavy" panose="020B0502020204020303" pitchFamily="34" charset="77"/>
              </a:rPr>
              <a:t>Increased expression in young mutants</a:t>
            </a:r>
          </a:p>
        </p:txBody>
      </p:sp>
    </p:spTree>
    <p:extLst>
      <p:ext uri="{BB962C8B-B14F-4D97-AF65-F5344CB8AC3E}">
        <p14:creationId xmlns:p14="http://schemas.microsoft.com/office/powerpoint/2010/main" val="1160868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F2A1AEF-2B3E-AB44-BA01-AB1D61CE57BD}"/>
              </a:ext>
            </a:extLst>
          </p:cNvPr>
          <p:cNvGrpSpPr/>
          <p:nvPr/>
        </p:nvGrpSpPr>
        <p:grpSpPr>
          <a:xfrm>
            <a:off x="-3084829" y="2727718"/>
            <a:ext cx="26552417" cy="3204656"/>
            <a:chOff x="4484594" y="2727718"/>
            <a:chExt cx="2655241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8" name="rc84">
              <a:extLst>
                <a:ext uri="{FF2B5EF4-FFF2-40B4-BE49-F238E27FC236}">
                  <a16:creationId xmlns:a16="http://schemas.microsoft.com/office/drawing/2014/main" id="{82EEEB27-DD1A-2946-8B2D-DAFAE06CD102}"/>
                </a:ext>
              </a:extLst>
            </p:cNvPr>
            <p:cNvSpPr/>
            <p:nvPr/>
          </p:nvSpPr>
          <p:spPr>
            <a:xfrm>
              <a:off x="11269056"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9" name="rc85">
              <a:extLst>
                <a:ext uri="{FF2B5EF4-FFF2-40B4-BE49-F238E27FC236}">
                  <a16:creationId xmlns:a16="http://schemas.microsoft.com/office/drawing/2014/main" id="{6030D857-A65A-A74B-BD93-E80EF9F37ACD}"/>
                </a:ext>
              </a:extLst>
            </p:cNvPr>
            <p:cNvSpPr/>
            <p:nvPr/>
          </p:nvSpPr>
          <p:spPr>
            <a:xfrm>
              <a:off x="11269056"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0" name="rc86">
              <a:extLst>
                <a:ext uri="{FF2B5EF4-FFF2-40B4-BE49-F238E27FC236}">
                  <a16:creationId xmlns:a16="http://schemas.microsoft.com/office/drawing/2014/main" id="{4FDCA1E1-0D2D-F24B-9275-56114559FCF8}"/>
                </a:ext>
              </a:extLst>
            </p:cNvPr>
            <p:cNvSpPr/>
            <p:nvPr/>
          </p:nvSpPr>
          <p:spPr>
            <a:xfrm>
              <a:off x="1126905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1" name="rc87">
              <a:extLst>
                <a:ext uri="{FF2B5EF4-FFF2-40B4-BE49-F238E27FC236}">
                  <a16:creationId xmlns:a16="http://schemas.microsoft.com/office/drawing/2014/main" id="{61F461FC-D510-394D-83AA-DFE3478BD05D}"/>
                </a:ext>
              </a:extLst>
            </p:cNvPr>
            <p:cNvSpPr/>
            <p:nvPr/>
          </p:nvSpPr>
          <p:spPr>
            <a:xfrm>
              <a:off x="11269056" y="3772384"/>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2" name="rc88">
              <a:extLst>
                <a:ext uri="{FF2B5EF4-FFF2-40B4-BE49-F238E27FC236}">
                  <a16:creationId xmlns:a16="http://schemas.microsoft.com/office/drawing/2014/main" id="{D9AE3303-2EA9-3B4B-B968-C6CF5DF46589}"/>
                </a:ext>
              </a:extLst>
            </p:cNvPr>
            <p:cNvSpPr/>
            <p:nvPr/>
          </p:nvSpPr>
          <p:spPr>
            <a:xfrm>
              <a:off x="11617279"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3" name="rc89">
              <a:extLst>
                <a:ext uri="{FF2B5EF4-FFF2-40B4-BE49-F238E27FC236}">
                  <a16:creationId xmlns:a16="http://schemas.microsoft.com/office/drawing/2014/main" id="{CB53A651-96E2-224F-A509-C37A46C98939}"/>
                </a:ext>
              </a:extLst>
            </p:cNvPr>
            <p:cNvSpPr/>
            <p:nvPr/>
          </p:nvSpPr>
          <p:spPr>
            <a:xfrm>
              <a:off x="11617279"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4" name="rc90">
              <a:extLst>
                <a:ext uri="{FF2B5EF4-FFF2-40B4-BE49-F238E27FC236}">
                  <a16:creationId xmlns:a16="http://schemas.microsoft.com/office/drawing/2014/main" id="{9B79414F-BD94-B240-94D2-4B4ABB5927D8}"/>
                </a:ext>
              </a:extLst>
            </p:cNvPr>
            <p:cNvSpPr/>
            <p:nvPr/>
          </p:nvSpPr>
          <p:spPr>
            <a:xfrm>
              <a:off x="11617279"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5" name="rc91">
              <a:extLst>
                <a:ext uri="{FF2B5EF4-FFF2-40B4-BE49-F238E27FC236}">
                  <a16:creationId xmlns:a16="http://schemas.microsoft.com/office/drawing/2014/main" id="{D1C553A4-2412-A54B-9FEA-662B6ED6FF3E}"/>
                </a:ext>
              </a:extLst>
            </p:cNvPr>
            <p:cNvSpPr/>
            <p:nvPr/>
          </p:nvSpPr>
          <p:spPr>
            <a:xfrm>
              <a:off x="11617279" y="3772384"/>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6" name="rc92">
              <a:extLst>
                <a:ext uri="{FF2B5EF4-FFF2-40B4-BE49-F238E27FC236}">
                  <a16:creationId xmlns:a16="http://schemas.microsoft.com/office/drawing/2014/main" id="{410092A8-B134-C241-92E1-5C23A670D8CB}"/>
                </a:ext>
              </a:extLst>
            </p:cNvPr>
            <p:cNvSpPr/>
            <p:nvPr/>
          </p:nvSpPr>
          <p:spPr>
            <a:xfrm>
              <a:off x="11965501"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7" name="rc93">
              <a:extLst>
                <a:ext uri="{FF2B5EF4-FFF2-40B4-BE49-F238E27FC236}">
                  <a16:creationId xmlns:a16="http://schemas.microsoft.com/office/drawing/2014/main" id="{B8795EB7-B99B-9B42-BC0D-9122A3EF1A7D}"/>
                </a:ext>
              </a:extLst>
            </p:cNvPr>
            <p:cNvSpPr/>
            <p:nvPr/>
          </p:nvSpPr>
          <p:spPr>
            <a:xfrm>
              <a:off x="11965501"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8" name="rc94">
              <a:extLst>
                <a:ext uri="{FF2B5EF4-FFF2-40B4-BE49-F238E27FC236}">
                  <a16:creationId xmlns:a16="http://schemas.microsoft.com/office/drawing/2014/main" id="{3E8E676C-95D7-6D40-BB91-AB2E0C5E298A}"/>
                </a:ext>
              </a:extLst>
            </p:cNvPr>
            <p:cNvSpPr/>
            <p:nvPr/>
          </p:nvSpPr>
          <p:spPr>
            <a:xfrm>
              <a:off x="11965501"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9" name="rc95">
              <a:extLst>
                <a:ext uri="{FF2B5EF4-FFF2-40B4-BE49-F238E27FC236}">
                  <a16:creationId xmlns:a16="http://schemas.microsoft.com/office/drawing/2014/main" id="{739458BB-3E1C-4C4B-B4E5-24EDC2FF7F39}"/>
                </a:ext>
              </a:extLst>
            </p:cNvPr>
            <p:cNvSpPr/>
            <p:nvPr/>
          </p:nvSpPr>
          <p:spPr>
            <a:xfrm>
              <a:off x="11965501" y="3772384"/>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0" name="rc96">
              <a:extLst>
                <a:ext uri="{FF2B5EF4-FFF2-40B4-BE49-F238E27FC236}">
                  <a16:creationId xmlns:a16="http://schemas.microsoft.com/office/drawing/2014/main" id="{D132FD84-A900-4142-8E49-6E73A86735C7}"/>
                </a:ext>
              </a:extLst>
            </p:cNvPr>
            <p:cNvSpPr/>
            <p:nvPr/>
          </p:nvSpPr>
          <p:spPr>
            <a:xfrm>
              <a:off x="12313723" y="2727718"/>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1" name="rc97">
              <a:extLst>
                <a:ext uri="{FF2B5EF4-FFF2-40B4-BE49-F238E27FC236}">
                  <a16:creationId xmlns:a16="http://schemas.microsoft.com/office/drawing/2014/main" id="{2540D052-72E9-8A4E-BE46-09A7F8C3DFE1}"/>
                </a:ext>
              </a:extLst>
            </p:cNvPr>
            <p:cNvSpPr/>
            <p:nvPr/>
          </p:nvSpPr>
          <p:spPr>
            <a:xfrm>
              <a:off x="12313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2" name="rc98">
              <a:extLst>
                <a:ext uri="{FF2B5EF4-FFF2-40B4-BE49-F238E27FC236}">
                  <a16:creationId xmlns:a16="http://schemas.microsoft.com/office/drawing/2014/main" id="{3AEE4FF3-FB9B-6C40-9D06-EF8497B33DD9}"/>
                </a:ext>
              </a:extLst>
            </p:cNvPr>
            <p:cNvSpPr/>
            <p:nvPr/>
          </p:nvSpPr>
          <p:spPr>
            <a:xfrm>
              <a:off x="12313723" y="3424162"/>
              <a:ext cx="348222" cy="348222"/>
            </a:xfrm>
            <a:prstGeom prst="rect">
              <a:avLst/>
            </a:prstGeom>
            <a:solidFill>
              <a:srgbClr val="F9EF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3" name="rc99">
              <a:extLst>
                <a:ext uri="{FF2B5EF4-FFF2-40B4-BE49-F238E27FC236}">
                  <a16:creationId xmlns:a16="http://schemas.microsoft.com/office/drawing/2014/main" id="{07BEE480-8B18-A747-861D-88CC60567F01}"/>
                </a:ext>
              </a:extLst>
            </p:cNvPr>
            <p:cNvSpPr/>
            <p:nvPr/>
          </p:nvSpPr>
          <p:spPr>
            <a:xfrm>
              <a:off x="12313723"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4" name="rc100">
              <a:extLst>
                <a:ext uri="{FF2B5EF4-FFF2-40B4-BE49-F238E27FC236}">
                  <a16:creationId xmlns:a16="http://schemas.microsoft.com/office/drawing/2014/main" id="{1DF670A3-C659-3649-938B-7F92DCEA7501}"/>
                </a:ext>
              </a:extLst>
            </p:cNvPr>
            <p:cNvSpPr/>
            <p:nvPr/>
          </p:nvSpPr>
          <p:spPr>
            <a:xfrm>
              <a:off x="12661945"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5" name="rc101">
              <a:extLst>
                <a:ext uri="{FF2B5EF4-FFF2-40B4-BE49-F238E27FC236}">
                  <a16:creationId xmlns:a16="http://schemas.microsoft.com/office/drawing/2014/main" id="{C967179B-FA64-0D4D-9BD9-112C6A7C5CB4}"/>
                </a:ext>
              </a:extLst>
            </p:cNvPr>
            <p:cNvSpPr/>
            <p:nvPr/>
          </p:nvSpPr>
          <p:spPr>
            <a:xfrm>
              <a:off x="12661945"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6" name="rc102">
              <a:extLst>
                <a:ext uri="{FF2B5EF4-FFF2-40B4-BE49-F238E27FC236}">
                  <a16:creationId xmlns:a16="http://schemas.microsoft.com/office/drawing/2014/main" id="{5A06B01D-8288-734A-9F0F-5BB5F51693E0}"/>
                </a:ext>
              </a:extLst>
            </p:cNvPr>
            <p:cNvSpPr/>
            <p:nvPr/>
          </p:nvSpPr>
          <p:spPr>
            <a:xfrm>
              <a:off x="12661945" y="3424162"/>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7" name="rc103">
              <a:extLst>
                <a:ext uri="{FF2B5EF4-FFF2-40B4-BE49-F238E27FC236}">
                  <a16:creationId xmlns:a16="http://schemas.microsoft.com/office/drawing/2014/main" id="{CAEDCC55-802D-E448-A531-B4F2554A0184}"/>
                </a:ext>
              </a:extLst>
            </p:cNvPr>
            <p:cNvSpPr/>
            <p:nvPr/>
          </p:nvSpPr>
          <p:spPr>
            <a:xfrm>
              <a:off x="12661945"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8" name="rc104">
              <a:extLst>
                <a:ext uri="{FF2B5EF4-FFF2-40B4-BE49-F238E27FC236}">
                  <a16:creationId xmlns:a16="http://schemas.microsoft.com/office/drawing/2014/main" id="{67307D69-8B4A-0546-8320-3F9B47FBF38B}"/>
                </a:ext>
              </a:extLst>
            </p:cNvPr>
            <p:cNvSpPr/>
            <p:nvPr/>
          </p:nvSpPr>
          <p:spPr>
            <a:xfrm>
              <a:off x="13010167"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9" name="rc105">
              <a:extLst>
                <a:ext uri="{FF2B5EF4-FFF2-40B4-BE49-F238E27FC236}">
                  <a16:creationId xmlns:a16="http://schemas.microsoft.com/office/drawing/2014/main" id="{C48576E7-D1B7-6F44-BC00-125063D0457B}"/>
                </a:ext>
              </a:extLst>
            </p:cNvPr>
            <p:cNvSpPr/>
            <p:nvPr/>
          </p:nvSpPr>
          <p:spPr>
            <a:xfrm>
              <a:off x="13010167"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0" name="rc106">
              <a:extLst>
                <a:ext uri="{FF2B5EF4-FFF2-40B4-BE49-F238E27FC236}">
                  <a16:creationId xmlns:a16="http://schemas.microsoft.com/office/drawing/2014/main" id="{E5F90A63-D131-A347-9252-C06622FAA957}"/>
                </a:ext>
              </a:extLst>
            </p:cNvPr>
            <p:cNvSpPr/>
            <p:nvPr/>
          </p:nvSpPr>
          <p:spPr>
            <a:xfrm>
              <a:off x="13010167" y="3424162"/>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1" name="rc107">
              <a:extLst>
                <a:ext uri="{FF2B5EF4-FFF2-40B4-BE49-F238E27FC236}">
                  <a16:creationId xmlns:a16="http://schemas.microsoft.com/office/drawing/2014/main" id="{CF591C35-1F35-AA47-898A-994D56D6AF8C}"/>
                </a:ext>
              </a:extLst>
            </p:cNvPr>
            <p:cNvSpPr/>
            <p:nvPr/>
          </p:nvSpPr>
          <p:spPr>
            <a:xfrm>
              <a:off x="13010167"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2" name="rc108">
              <a:extLst>
                <a:ext uri="{FF2B5EF4-FFF2-40B4-BE49-F238E27FC236}">
                  <a16:creationId xmlns:a16="http://schemas.microsoft.com/office/drawing/2014/main" id="{B31B443E-7B46-9F41-AB77-22906568DFF4}"/>
                </a:ext>
              </a:extLst>
            </p:cNvPr>
            <p:cNvSpPr/>
            <p:nvPr/>
          </p:nvSpPr>
          <p:spPr>
            <a:xfrm>
              <a:off x="1335838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3" name="rc109">
              <a:extLst>
                <a:ext uri="{FF2B5EF4-FFF2-40B4-BE49-F238E27FC236}">
                  <a16:creationId xmlns:a16="http://schemas.microsoft.com/office/drawing/2014/main" id="{5432B0BC-1248-D44F-A861-33126628501D}"/>
                </a:ext>
              </a:extLst>
            </p:cNvPr>
            <p:cNvSpPr/>
            <p:nvPr/>
          </p:nvSpPr>
          <p:spPr>
            <a:xfrm>
              <a:off x="13358389"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4" name="rc110">
              <a:extLst>
                <a:ext uri="{FF2B5EF4-FFF2-40B4-BE49-F238E27FC236}">
                  <a16:creationId xmlns:a16="http://schemas.microsoft.com/office/drawing/2014/main" id="{0E0713E9-D38E-4C4A-8782-F08E2AB94248}"/>
                </a:ext>
              </a:extLst>
            </p:cNvPr>
            <p:cNvSpPr/>
            <p:nvPr/>
          </p:nvSpPr>
          <p:spPr>
            <a:xfrm>
              <a:off x="13358389"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5" name="rc111">
              <a:extLst>
                <a:ext uri="{FF2B5EF4-FFF2-40B4-BE49-F238E27FC236}">
                  <a16:creationId xmlns:a16="http://schemas.microsoft.com/office/drawing/2014/main" id="{FDD58726-981F-B942-860F-18F65943D036}"/>
                </a:ext>
              </a:extLst>
            </p:cNvPr>
            <p:cNvSpPr/>
            <p:nvPr/>
          </p:nvSpPr>
          <p:spPr>
            <a:xfrm>
              <a:off x="13358389"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6" name="rc112">
              <a:extLst>
                <a:ext uri="{FF2B5EF4-FFF2-40B4-BE49-F238E27FC236}">
                  <a16:creationId xmlns:a16="http://schemas.microsoft.com/office/drawing/2014/main" id="{77621ECA-748E-134D-8E89-A04E06C90866}"/>
                </a:ext>
              </a:extLst>
            </p:cNvPr>
            <p:cNvSpPr/>
            <p:nvPr/>
          </p:nvSpPr>
          <p:spPr>
            <a:xfrm>
              <a:off x="13706611"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7" name="rc113">
              <a:extLst>
                <a:ext uri="{FF2B5EF4-FFF2-40B4-BE49-F238E27FC236}">
                  <a16:creationId xmlns:a16="http://schemas.microsoft.com/office/drawing/2014/main" id="{7A0A2B4C-6277-F546-BD38-BAC0A3B7EB0A}"/>
                </a:ext>
              </a:extLst>
            </p:cNvPr>
            <p:cNvSpPr/>
            <p:nvPr/>
          </p:nvSpPr>
          <p:spPr>
            <a:xfrm>
              <a:off x="13706611"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8" name="rc114">
              <a:extLst>
                <a:ext uri="{FF2B5EF4-FFF2-40B4-BE49-F238E27FC236}">
                  <a16:creationId xmlns:a16="http://schemas.microsoft.com/office/drawing/2014/main" id="{2DFBAC54-22B4-4242-965C-E3FF3762D687}"/>
                </a:ext>
              </a:extLst>
            </p:cNvPr>
            <p:cNvSpPr/>
            <p:nvPr/>
          </p:nvSpPr>
          <p:spPr>
            <a:xfrm>
              <a:off x="13706611"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9" name="rc115">
              <a:extLst>
                <a:ext uri="{FF2B5EF4-FFF2-40B4-BE49-F238E27FC236}">
                  <a16:creationId xmlns:a16="http://schemas.microsoft.com/office/drawing/2014/main" id="{301DAF1C-7226-6242-98F4-0BF121FB8E23}"/>
                </a:ext>
              </a:extLst>
            </p:cNvPr>
            <p:cNvSpPr/>
            <p:nvPr/>
          </p:nvSpPr>
          <p:spPr>
            <a:xfrm>
              <a:off x="13706611"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0" name="rc116">
              <a:extLst>
                <a:ext uri="{FF2B5EF4-FFF2-40B4-BE49-F238E27FC236}">
                  <a16:creationId xmlns:a16="http://schemas.microsoft.com/office/drawing/2014/main" id="{10F7D9B1-B4A0-F54A-98F6-358C8167ACC0}"/>
                </a:ext>
              </a:extLst>
            </p:cNvPr>
            <p:cNvSpPr/>
            <p:nvPr/>
          </p:nvSpPr>
          <p:spPr>
            <a:xfrm>
              <a:off x="14054833"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1" name="rc117">
              <a:extLst>
                <a:ext uri="{FF2B5EF4-FFF2-40B4-BE49-F238E27FC236}">
                  <a16:creationId xmlns:a16="http://schemas.microsoft.com/office/drawing/2014/main" id="{5FA9008F-1DFA-174E-9203-E2010DB27F66}"/>
                </a:ext>
              </a:extLst>
            </p:cNvPr>
            <p:cNvSpPr/>
            <p:nvPr/>
          </p:nvSpPr>
          <p:spPr>
            <a:xfrm>
              <a:off x="14054833"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2" name="rc118">
              <a:extLst>
                <a:ext uri="{FF2B5EF4-FFF2-40B4-BE49-F238E27FC236}">
                  <a16:creationId xmlns:a16="http://schemas.microsoft.com/office/drawing/2014/main" id="{BAF5D658-99B4-8745-B7FB-F30062AF69B1}"/>
                </a:ext>
              </a:extLst>
            </p:cNvPr>
            <p:cNvSpPr/>
            <p:nvPr/>
          </p:nvSpPr>
          <p:spPr>
            <a:xfrm>
              <a:off x="14054833"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3" name="rc119">
              <a:extLst>
                <a:ext uri="{FF2B5EF4-FFF2-40B4-BE49-F238E27FC236}">
                  <a16:creationId xmlns:a16="http://schemas.microsoft.com/office/drawing/2014/main" id="{D9147972-7628-2A4D-AB09-7771C8E58B11}"/>
                </a:ext>
              </a:extLst>
            </p:cNvPr>
            <p:cNvSpPr/>
            <p:nvPr/>
          </p:nvSpPr>
          <p:spPr>
            <a:xfrm>
              <a:off x="14054833"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4" name="rc120">
              <a:extLst>
                <a:ext uri="{FF2B5EF4-FFF2-40B4-BE49-F238E27FC236}">
                  <a16:creationId xmlns:a16="http://schemas.microsoft.com/office/drawing/2014/main" id="{20B3F18E-45CF-1043-8CFC-40EA4F60D9C0}"/>
                </a:ext>
              </a:extLst>
            </p:cNvPr>
            <p:cNvSpPr/>
            <p:nvPr/>
          </p:nvSpPr>
          <p:spPr>
            <a:xfrm>
              <a:off x="14403055"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5" name="rc121">
              <a:extLst>
                <a:ext uri="{FF2B5EF4-FFF2-40B4-BE49-F238E27FC236}">
                  <a16:creationId xmlns:a16="http://schemas.microsoft.com/office/drawing/2014/main" id="{11504F7F-2EE7-2A41-B968-A32C737DADA1}"/>
                </a:ext>
              </a:extLst>
            </p:cNvPr>
            <p:cNvSpPr/>
            <p:nvPr/>
          </p:nvSpPr>
          <p:spPr>
            <a:xfrm>
              <a:off x="14403055"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6" name="rc122">
              <a:extLst>
                <a:ext uri="{FF2B5EF4-FFF2-40B4-BE49-F238E27FC236}">
                  <a16:creationId xmlns:a16="http://schemas.microsoft.com/office/drawing/2014/main" id="{1FEFD6D4-458B-8C40-8033-546162A6B804}"/>
                </a:ext>
              </a:extLst>
            </p:cNvPr>
            <p:cNvSpPr/>
            <p:nvPr/>
          </p:nvSpPr>
          <p:spPr>
            <a:xfrm>
              <a:off x="1440305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7" name="rc123">
              <a:extLst>
                <a:ext uri="{FF2B5EF4-FFF2-40B4-BE49-F238E27FC236}">
                  <a16:creationId xmlns:a16="http://schemas.microsoft.com/office/drawing/2014/main" id="{C19B0A16-1F3E-9C4E-B79C-3ECD3FED366B}"/>
                </a:ext>
              </a:extLst>
            </p:cNvPr>
            <p:cNvSpPr/>
            <p:nvPr/>
          </p:nvSpPr>
          <p:spPr>
            <a:xfrm>
              <a:off x="14403055" y="3772384"/>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8" name="rc124">
              <a:extLst>
                <a:ext uri="{FF2B5EF4-FFF2-40B4-BE49-F238E27FC236}">
                  <a16:creationId xmlns:a16="http://schemas.microsoft.com/office/drawing/2014/main" id="{499806DC-39F4-114D-AFFD-CE13B4ED0AF5}"/>
                </a:ext>
              </a:extLst>
            </p:cNvPr>
            <p:cNvSpPr/>
            <p:nvPr/>
          </p:nvSpPr>
          <p:spPr>
            <a:xfrm>
              <a:off x="14751277" y="2727718"/>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9" name="rc125">
              <a:extLst>
                <a:ext uri="{FF2B5EF4-FFF2-40B4-BE49-F238E27FC236}">
                  <a16:creationId xmlns:a16="http://schemas.microsoft.com/office/drawing/2014/main" id="{4D629C34-4957-E34C-81AF-4FBFF99E5CA3}"/>
                </a:ext>
              </a:extLst>
            </p:cNvPr>
            <p:cNvSpPr/>
            <p:nvPr/>
          </p:nvSpPr>
          <p:spPr>
            <a:xfrm>
              <a:off x="14751277" y="3075940"/>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0" name="rc126">
              <a:extLst>
                <a:ext uri="{FF2B5EF4-FFF2-40B4-BE49-F238E27FC236}">
                  <a16:creationId xmlns:a16="http://schemas.microsoft.com/office/drawing/2014/main" id="{E7286D19-5580-9F45-ABFB-78DB1AE58ACC}"/>
                </a:ext>
              </a:extLst>
            </p:cNvPr>
            <p:cNvSpPr/>
            <p:nvPr/>
          </p:nvSpPr>
          <p:spPr>
            <a:xfrm>
              <a:off x="14751277" y="3424162"/>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1" name="rc127">
              <a:extLst>
                <a:ext uri="{FF2B5EF4-FFF2-40B4-BE49-F238E27FC236}">
                  <a16:creationId xmlns:a16="http://schemas.microsoft.com/office/drawing/2014/main" id="{29426C68-D65E-8647-AB3C-DB2F989B5E19}"/>
                </a:ext>
              </a:extLst>
            </p:cNvPr>
            <p:cNvSpPr/>
            <p:nvPr/>
          </p:nvSpPr>
          <p:spPr>
            <a:xfrm>
              <a:off x="14751277" y="3772384"/>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2" name="rc128">
              <a:extLst>
                <a:ext uri="{FF2B5EF4-FFF2-40B4-BE49-F238E27FC236}">
                  <a16:creationId xmlns:a16="http://schemas.microsoft.com/office/drawing/2014/main" id="{FD73DDDD-044F-694C-89F1-E0360AFC2E7D}"/>
                </a:ext>
              </a:extLst>
            </p:cNvPr>
            <p:cNvSpPr/>
            <p:nvPr/>
          </p:nvSpPr>
          <p:spPr>
            <a:xfrm>
              <a:off x="1509949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3" name="rc129">
              <a:extLst>
                <a:ext uri="{FF2B5EF4-FFF2-40B4-BE49-F238E27FC236}">
                  <a16:creationId xmlns:a16="http://schemas.microsoft.com/office/drawing/2014/main" id="{37AB6F5C-8185-C44A-A67C-9AAB6D373D22}"/>
                </a:ext>
              </a:extLst>
            </p:cNvPr>
            <p:cNvSpPr/>
            <p:nvPr/>
          </p:nvSpPr>
          <p:spPr>
            <a:xfrm>
              <a:off x="15099499"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4" name="rc130">
              <a:extLst>
                <a:ext uri="{FF2B5EF4-FFF2-40B4-BE49-F238E27FC236}">
                  <a16:creationId xmlns:a16="http://schemas.microsoft.com/office/drawing/2014/main" id="{D9D3602E-6F12-7547-8306-F51FE8F94230}"/>
                </a:ext>
              </a:extLst>
            </p:cNvPr>
            <p:cNvSpPr/>
            <p:nvPr/>
          </p:nvSpPr>
          <p:spPr>
            <a:xfrm>
              <a:off x="15099499"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5" name="rc131">
              <a:extLst>
                <a:ext uri="{FF2B5EF4-FFF2-40B4-BE49-F238E27FC236}">
                  <a16:creationId xmlns:a16="http://schemas.microsoft.com/office/drawing/2014/main" id="{B265761C-4899-4E4B-8587-D7515C15518F}"/>
                </a:ext>
              </a:extLst>
            </p:cNvPr>
            <p:cNvSpPr/>
            <p:nvPr/>
          </p:nvSpPr>
          <p:spPr>
            <a:xfrm>
              <a:off x="15099499"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6" name="rc132">
              <a:extLst>
                <a:ext uri="{FF2B5EF4-FFF2-40B4-BE49-F238E27FC236}">
                  <a16:creationId xmlns:a16="http://schemas.microsoft.com/office/drawing/2014/main" id="{ABC738CF-F660-374D-A1F3-4BEE924CFE9C}"/>
                </a:ext>
              </a:extLst>
            </p:cNvPr>
            <p:cNvSpPr/>
            <p:nvPr/>
          </p:nvSpPr>
          <p:spPr>
            <a:xfrm>
              <a:off x="1544772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7" name="rc133">
              <a:extLst>
                <a:ext uri="{FF2B5EF4-FFF2-40B4-BE49-F238E27FC236}">
                  <a16:creationId xmlns:a16="http://schemas.microsoft.com/office/drawing/2014/main" id="{29EAB5DA-4B77-9341-B188-B0D6535066BE}"/>
                </a:ext>
              </a:extLst>
            </p:cNvPr>
            <p:cNvSpPr/>
            <p:nvPr/>
          </p:nvSpPr>
          <p:spPr>
            <a:xfrm>
              <a:off x="15447721"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8" name="rc134">
              <a:extLst>
                <a:ext uri="{FF2B5EF4-FFF2-40B4-BE49-F238E27FC236}">
                  <a16:creationId xmlns:a16="http://schemas.microsoft.com/office/drawing/2014/main" id="{8DDF1A1A-14F3-B143-9AFA-13944C7F8784}"/>
                </a:ext>
              </a:extLst>
            </p:cNvPr>
            <p:cNvSpPr/>
            <p:nvPr/>
          </p:nvSpPr>
          <p:spPr>
            <a:xfrm>
              <a:off x="15447721"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9" name="rc135">
              <a:extLst>
                <a:ext uri="{FF2B5EF4-FFF2-40B4-BE49-F238E27FC236}">
                  <a16:creationId xmlns:a16="http://schemas.microsoft.com/office/drawing/2014/main" id="{3E15B792-6C97-064D-9D47-8170140EF6B4}"/>
                </a:ext>
              </a:extLst>
            </p:cNvPr>
            <p:cNvSpPr/>
            <p:nvPr/>
          </p:nvSpPr>
          <p:spPr>
            <a:xfrm>
              <a:off x="15447721"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0" name="rc136">
              <a:extLst>
                <a:ext uri="{FF2B5EF4-FFF2-40B4-BE49-F238E27FC236}">
                  <a16:creationId xmlns:a16="http://schemas.microsoft.com/office/drawing/2014/main" id="{F671AF46-DF47-7B49-B572-4EF96CEACEC5}"/>
                </a:ext>
              </a:extLst>
            </p:cNvPr>
            <p:cNvSpPr/>
            <p:nvPr/>
          </p:nvSpPr>
          <p:spPr>
            <a:xfrm>
              <a:off x="15795943"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1" name="rc137">
              <a:extLst>
                <a:ext uri="{FF2B5EF4-FFF2-40B4-BE49-F238E27FC236}">
                  <a16:creationId xmlns:a16="http://schemas.microsoft.com/office/drawing/2014/main" id="{DDBE8EB5-23B3-534E-8A91-21E37584D375}"/>
                </a:ext>
              </a:extLst>
            </p:cNvPr>
            <p:cNvSpPr/>
            <p:nvPr/>
          </p:nvSpPr>
          <p:spPr>
            <a:xfrm>
              <a:off x="15795943"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2" name="rc138">
              <a:extLst>
                <a:ext uri="{FF2B5EF4-FFF2-40B4-BE49-F238E27FC236}">
                  <a16:creationId xmlns:a16="http://schemas.microsoft.com/office/drawing/2014/main" id="{72A6634F-ADE8-6D42-8E59-973BAA10B8D9}"/>
                </a:ext>
              </a:extLst>
            </p:cNvPr>
            <p:cNvSpPr/>
            <p:nvPr/>
          </p:nvSpPr>
          <p:spPr>
            <a:xfrm>
              <a:off x="15795943" y="3424162"/>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3" name="rc139">
              <a:extLst>
                <a:ext uri="{FF2B5EF4-FFF2-40B4-BE49-F238E27FC236}">
                  <a16:creationId xmlns:a16="http://schemas.microsoft.com/office/drawing/2014/main" id="{3347FA34-C736-DB42-BAD6-183832941224}"/>
                </a:ext>
              </a:extLst>
            </p:cNvPr>
            <p:cNvSpPr/>
            <p:nvPr/>
          </p:nvSpPr>
          <p:spPr>
            <a:xfrm>
              <a:off x="1579594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4" name="rc140">
              <a:extLst>
                <a:ext uri="{FF2B5EF4-FFF2-40B4-BE49-F238E27FC236}">
                  <a16:creationId xmlns:a16="http://schemas.microsoft.com/office/drawing/2014/main" id="{EE78131D-05BC-D545-B603-1A2B8B878F3E}"/>
                </a:ext>
              </a:extLst>
            </p:cNvPr>
            <p:cNvSpPr/>
            <p:nvPr/>
          </p:nvSpPr>
          <p:spPr>
            <a:xfrm>
              <a:off x="16144165"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5" name="rc141">
              <a:extLst>
                <a:ext uri="{FF2B5EF4-FFF2-40B4-BE49-F238E27FC236}">
                  <a16:creationId xmlns:a16="http://schemas.microsoft.com/office/drawing/2014/main" id="{F8B715E3-39BE-E843-AC94-38BDCF0B4D63}"/>
                </a:ext>
              </a:extLst>
            </p:cNvPr>
            <p:cNvSpPr/>
            <p:nvPr/>
          </p:nvSpPr>
          <p:spPr>
            <a:xfrm>
              <a:off x="16144165" y="3075940"/>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6" name="rc142">
              <a:extLst>
                <a:ext uri="{FF2B5EF4-FFF2-40B4-BE49-F238E27FC236}">
                  <a16:creationId xmlns:a16="http://schemas.microsoft.com/office/drawing/2014/main" id="{0D619702-1FD4-484C-AEA4-979BAF34798C}"/>
                </a:ext>
              </a:extLst>
            </p:cNvPr>
            <p:cNvSpPr/>
            <p:nvPr/>
          </p:nvSpPr>
          <p:spPr>
            <a:xfrm>
              <a:off x="16144165"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7" name="rc143">
              <a:extLst>
                <a:ext uri="{FF2B5EF4-FFF2-40B4-BE49-F238E27FC236}">
                  <a16:creationId xmlns:a16="http://schemas.microsoft.com/office/drawing/2014/main" id="{C24D71B9-75B8-9449-9E4F-E44DEE52F6D0}"/>
                </a:ext>
              </a:extLst>
            </p:cNvPr>
            <p:cNvSpPr/>
            <p:nvPr/>
          </p:nvSpPr>
          <p:spPr>
            <a:xfrm>
              <a:off x="16144165"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8" name="rc144">
              <a:extLst>
                <a:ext uri="{FF2B5EF4-FFF2-40B4-BE49-F238E27FC236}">
                  <a16:creationId xmlns:a16="http://schemas.microsoft.com/office/drawing/2014/main" id="{F7F6F835-8A5A-DC42-A13E-E191165971F8}"/>
                </a:ext>
              </a:extLst>
            </p:cNvPr>
            <p:cNvSpPr/>
            <p:nvPr/>
          </p:nvSpPr>
          <p:spPr>
            <a:xfrm>
              <a:off x="16492387"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9" name="rc145">
              <a:extLst>
                <a:ext uri="{FF2B5EF4-FFF2-40B4-BE49-F238E27FC236}">
                  <a16:creationId xmlns:a16="http://schemas.microsoft.com/office/drawing/2014/main" id="{62AFE9F6-FDC5-F64E-BA20-2EC1FC2C8EAE}"/>
                </a:ext>
              </a:extLst>
            </p:cNvPr>
            <p:cNvSpPr/>
            <p:nvPr/>
          </p:nvSpPr>
          <p:spPr>
            <a:xfrm>
              <a:off x="16492387" y="3075940"/>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0" name="rc146">
              <a:extLst>
                <a:ext uri="{FF2B5EF4-FFF2-40B4-BE49-F238E27FC236}">
                  <a16:creationId xmlns:a16="http://schemas.microsoft.com/office/drawing/2014/main" id="{DA068F65-FC56-6648-801B-95A779C2B732}"/>
                </a:ext>
              </a:extLst>
            </p:cNvPr>
            <p:cNvSpPr/>
            <p:nvPr/>
          </p:nvSpPr>
          <p:spPr>
            <a:xfrm>
              <a:off x="16492387"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1" name="rc147">
              <a:extLst>
                <a:ext uri="{FF2B5EF4-FFF2-40B4-BE49-F238E27FC236}">
                  <a16:creationId xmlns:a16="http://schemas.microsoft.com/office/drawing/2014/main" id="{5E443965-CE61-A141-A83D-5C0BA6A15787}"/>
                </a:ext>
              </a:extLst>
            </p:cNvPr>
            <p:cNvSpPr/>
            <p:nvPr/>
          </p:nvSpPr>
          <p:spPr>
            <a:xfrm>
              <a:off x="1649238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2" name="rc148">
              <a:extLst>
                <a:ext uri="{FF2B5EF4-FFF2-40B4-BE49-F238E27FC236}">
                  <a16:creationId xmlns:a16="http://schemas.microsoft.com/office/drawing/2014/main" id="{0FA41199-3238-DC47-940C-AB400C1FCA0A}"/>
                </a:ext>
              </a:extLst>
            </p:cNvPr>
            <p:cNvSpPr/>
            <p:nvPr/>
          </p:nvSpPr>
          <p:spPr>
            <a:xfrm>
              <a:off x="16840609" y="2727718"/>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3" name="rc149">
              <a:extLst>
                <a:ext uri="{FF2B5EF4-FFF2-40B4-BE49-F238E27FC236}">
                  <a16:creationId xmlns:a16="http://schemas.microsoft.com/office/drawing/2014/main" id="{F022CA4F-A945-2945-9767-5FACBE494224}"/>
                </a:ext>
              </a:extLst>
            </p:cNvPr>
            <p:cNvSpPr/>
            <p:nvPr/>
          </p:nvSpPr>
          <p:spPr>
            <a:xfrm>
              <a:off x="16840609"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4" name="rc150">
              <a:extLst>
                <a:ext uri="{FF2B5EF4-FFF2-40B4-BE49-F238E27FC236}">
                  <a16:creationId xmlns:a16="http://schemas.microsoft.com/office/drawing/2014/main" id="{CC6D4A89-395E-DE4D-9FA7-598F106760A2}"/>
                </a:ext>
              </a:extLst>
            </p:cNvPr>
            <p:cNvSpPr/>
            <p:nvPr/>
          </p:nvSpPr>
          <p:spPr>
            <a:xfrm>
              <a:off x="16840609"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5" name="rc151">
              <a:extLst>
                <a:ext uri="{FF2B5EF4-FFF2-40B4-BE49-F238E27FC236}">
                  <a16:creationId xmlns:a16="http://schemas.microsoft.com/office/drawing/2014/main" id="{7DC9DAA4-3CAE-3947-8F31-8A0B129A5E2A}"/>
                </a:ext>
              </a:extLst>
            </p:cNvPr>
            <p:cNvSpPr/>
            <p:nvPr/>
          </p:nvSpPr>
          <p:spPr>
            <a:xfrm>
              <a:off x="16840609"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6" name="rc152">
              <a:extLst>
                <a:ext uri="{FF2B5EF4-FFF2-40B4-BE49-F238E27FC236}">
                  <a16:creationId xmlns:a16="http://schemas.microsoft.com/office/drawing/2014/main" id="{88ECCB6A-2ED2-3C41-A622-EFD3EDE07593}"/>
                </a:ext>
              </a:extLst>
            </p:cNvPr>
            <p:cNvSpPr/>
            <p:nvPr/>
          </p:nvSpPr>
          <p:spPr>
            <a:xfrm>
              <a:off x="1718883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7" name="rc153">
              <a:extLst>
                <a:ext uri="{FF2B5EF4-FFF2-40B4-BE49-F238E27FC236}">
                  <a16:creationId xmlns:a16="http://schemas.microsoft.com/office/drawing/2014/main" id="{8D7BEAA0-EF92-CD43-B014-2BDFD3B63AF5}"/>
                </a:ext>
              </a:extLst>
            </p:cNvPr>
            <p:cNvSpPr/>
            <p:nvPr/>
          </p:nvSpPr>
          <p:spPr>
            <a:xfrm>
              <a:off x="17188831"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8" name="rc154">
              <a:extLst>
                <a:ext uri="{FF2B5EF4-FFF2-40B4-BE49-F238E27FC236}">
                  <a16:creationId xmlns:a16="http://schemas.microsoft.com/office/drawing/2014/main" id="{0B39E75C-29D5-8540-BF81-260380A72BF0}"/>
                </a:ext>
              </a:extLst>
            </p:cNvPr>
            <p:cNvSpPr/>
            <p:nvPr/>
          </p:nvSpPr>
          <p:spPr>
            <a:xfrm>
              <a:off x="17188831"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9" name="rc155">
              <a:extLst>
                <a:ext uri="{FF2B5EF4-FFF2-40B4-BE49-F238E27FC236}">
                  <a16:creationId xmlns:a16="http://schemas.microsoft.com/office/drawing/2014/main" id="{9C0840C9-1116-4B43-B7D0-8A869119624A}"/>
                </a:ext>
              </a:extLst>
            </p:cNvPr>
            <p:cNvSpPr/>
            <p:nvPr/>
          </p:nvSpPr>
          <p:spPr>
            <a:xfrm>
              <a:off x="17188831"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0" name="rc156">
              <a:extLst>
                <a:ext uri="{FF2B5EF4-FFF2-40B4-BE49-F238E27FC236}">
                  <a16:creationId xmlns:a16="http://schemas.microsoft.com/office/drawing/2014/main" id="{0587869F-BD20-234A-BC18-72F41D3B0E89}"/>
                </a:ext>
              </a:extLst>
            </p:cNvPr>
            <p:cNvSpPr/>
            <p:nvPr/>
          </p:nvSpPr>
          <p:spPr>
            <a:xfrm>
              <a:off x="17537053"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1" name="rc157">
              <a:extLst>
                <a:ext uri="{FF2B5EF4-FFF2-40B4-BE49-F238E27FC236}">
                  <a16:creationId xmlns:a16="http://schemas.microsoft.com/office/drawing/2014/main" id="{87E7114A-81D0-7D43-90A9-F38E5C5A5843}"/>
                </a:ext>
              </a:extLst>
            </p:cNvPr>
            <p:cNvSpPr/>
            <p:nvPr/>
          </p:nvSpPr>
          <p:spPr>
            <a:xfrm>
              <a:off x="17537053"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2" name="rc158">
              <a:extLst>
                <a:ext uri="{FF2B5EF4-FFF2-40B4-BE49-F238E27FC236}">
                  <a16:creationId xmlns:a16="http://schemas.microsoft.com/office/drawing/2014/main" id="{D75DCDC4-C31D-0940-ACFA-C525E7266290}"/>
                </a:ext>
              </a:extLst>
            </p:cNvPr>
            <p:cNvSpPr/>
            <p:nvPr/>
          </p:nvSpPr>
          <p:spPr>
            <a:xfrm>
              <a:off x="1753705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3" name="rc159">
              <a:extLst>
                <a:ext uri="{FF2B5EF4-FFF2-40B4-BE49-F238E27FC236}">
                  <a16:creationId xmlns:a16="http://schemas.microsoft.com/office/drawing/2014/main" id="{5AD6B816-D80D-874B-80FD-A427A3997F2D}"/>
                </a:ext>
              </a:extLst>
            </p:cNvPr>
            <p:cNvSpPr/>
            <p:nvPr/>
          </p:nvSpPr>
          <p:spPr>
            <a:xfrm>
              <a:off x="17537053"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4" name="rc160">
              <a:extLst>
                <a:ext uri="{FF2B5EF4-FFF2-40B4-BE49-F238E27FC236}">
                  <a16:creationId xmlns:a16="http://schemas.microsoft.com/office/drawing/2014/main" id="{48FA93B9-5F35-F047-9F5A-E75122207927}"/>
                </a:ext>
              </a:extLst>
            </p:cNvPr>
            <p:cNvSpPr/>
            <p:nvPr/>
          </p:nvSpPr>
          <p:spPr>
            <a:xfrm>
              <a:off x="17885276"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5" name="rc161">
              <a:extLst>
                <a:ext uri="{FF2B5EF4-FFF2-40B4-BE49-F238E27FC236}">
                  <a16:creationId xmlns:a16="http://schemas.microsoft.com/office/drawing/2014/main" id="{5D555E6E-DAAE-D14A-91A0-7BCD804382C9}"/>
                </a:ext>
              </a:extLst>
            </p:cNvPr>
            <p:cNvSpPr/>
            <p:nvPr/>
          </p:nvSpPr>
          <p:spPr>
            <a:xfrm>
              <a:off x="1788527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6" name="rc162">
              <a:extLst>
                <a:ext uri="{FF2B5EF4-FFF2-40B4-BE49-F238E27FC236}">
                  <a16:creationId xmlns:a16="http://schemas.microsoft.com/office/drawing/2014/main" id="{A9ED9752-9926-DD49-95A3-7CC52CC78B3D}"/>
                </a:ext>
              </a:extLst>
            </p:cNvPr>
            <p:cNvSpPr/>
            <p:nvPr/>
          </p:nvSpPr>
          <p:spPr>
            <a:xfrm>
              <a:off x="1788527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7" name="rc163">
              <a:extLst>
                <a:ext uri="{FF2B5EF4-FFF2-40B4-BE49-F238E27FC236}">
                  <a16:creationId xmlns:a16="http://schemas.microsoft.com/office/drawing/2014/main" id="{D51640CC-EE54-C447-8197-10589B8F271C}"/>
                </a:ext>
              </a:extLst>
            </p:cNvPr>
            <p:cNvSpPr/>
            <p:nvPr/>
          </p:nvSpPr>
          <p:spPr>
            <a:xfrm>
              <a:off x="17885276"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8" name="rc164">
              <a:extLst>
                <a:ext uri="{FF2B5EF4-FFF2-40B4-BE49-F238E27FC236}">
                  <a16:creationId xmlns:a16="http://schemas.microsoft.com/office/drawing/2014/main" id="{0E8E659E-7FA6-9841-82B7-6D25EF362744}"/>
                </a:ext>
              </a:extLst>
            </p:cNvPr>
            <p:cNvSpPr/>
            <p:nvPr/>
          </p:nvSpPr>
          <p:spPr>
            <a:xfrm>
              <a:off x="18233498"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9" name="rc165">
              <a:extLst>
                <a:ext uri="{FF2B5EF4-FFF2-40B4-BE49-F238E27FC236}">
                  <a16:creationId xmlns:a16="http://schemas.microsoft.com/office/drawing/2014/main" id="{C3407BFE-70DC-054F-B5C5-A027F99ED2EE}"/>
                </a:ext>
              </a:extLst>
            </p:cNvPr>
            <p:cNvSpPr/>
            <p:nvPr/>
          </p:nvSpPr>
          <p:spPr>
            <a:xfrm>
              <a:off x="18233498"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0" name="rc166">
              <a:extLst>
                <a:ext uri="{FF2B5EF4-FFF2-40B4-BE49-F238E27FC236}">
                  <a16:creationId xmlns:a16="http://schemas.microsoft.com/office/drawing/2014/main" id="{2F0A938C-94F4-764C-A4E0-42C73F4A491F}"/>
                </a:ext>
              </a:extLst>
            </p:cNvPr>
            <p:cNvSpPr/>
            <p:nvPr/>
          </p:nvSpPr>
          <p:spPr>
            <a:xfrm>
              <a:off x="18233498"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1" name="rc167">
              <a:extLst>
                <a:ext uri="{FF2B5EF4-FFF2-40B4-BE49-F238E27FC236}">
                  <a16:creationId xmlns:a16="http://schemas.microsoft.com/office/drawing/2014/main" id="{EDBC24A5-ACB3-4343-9E31-3EBA77744DC3}"/>
                </a:ext>
              </a:extLst>
            </p:cNvPr>
            <p:cNvSpPr/>
            <p:nvPr/>
          </p:nvSpPr>
          <p:spPr>
            <a:xfrm>
              <a:off x="18233498" y="3772384"/>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2" name="rc168">
              <a:extLst>
                <a:ext uri="{FF2B5EF4-FFF2-40B4-BE49-F238E27FC236}">
                  <a16:creationId xmlns:a16="http://schemas.microsoft.com/office/drawing/2014/main" id="{08917E95-F60B-B846-AD7B-2AAE638C0650}"/>
                </a:ext>
              </a:extLst>
            </p:cNvPr>
            <p:cNvSpPr/>
            <p:nvPr/>
          </p:nvSpPr>
          <p:spPr>
            <a:xfrm>
              <a:off x="18581720"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3" name="rc169">
              <a:extLst>
                <a:ext uri="{FF2B5EF4-FFF2-40B4-BE49-F238E27FC236}">
                  <a16:creationId xmlns:a16="http://schemas.microsoft.com/office/drawing/2014/main" id="{362083AC-3677-C244-AC2D-63EFC4A12A84}"/>
                </a:ext>
              </a:extLst>
            </p:cNvPr>
            <p:cNvSpPr/>
            <p:nvPr/>
          </p:nvSpPr>
          <p:spPr>
            <a:xfrm>
              <a:off x="18581720" y="3075940"/>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4" name="rc170">
              <a:extLst>
                <a:ext uri="{FF2B5EF4-FFF2-40B4-BE49-F238E27FC236}">
                  <a16:creationId xmlns:a16="http://schemas.microsoft.com/office/drawing/2014/main" id="{DC179E9B-1DD1-FE43-87A0-33E00A1AC55E}"/>
                </a:ext>
              </a:extLst>
            </p:cNvPr>
            <p:cNvSpPr/>
            <p:nvPr/>
          </p:nvSpPr>
          <p:spPr>
            <a:xfrm>
              <a:off x="18581720"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5" name="rc171">
              <a:extLst>
                <a:ext uri="{FF2B5EF4-FFF2-40B4-BE49-F238E27FC236}">
                  <a16:creationId xmlns:a16="http://schemas.microsoft.com/office/drawing/2014/main" id="{BBC665C6-1932-0A42-A778-6D3F5C263039}"/>
                </a:ext>
              </a:extLst>
            </p:cNvPr>
            <p:cNvSpPr/>
            <p:nvPr/>
          </p:nvSpPr>
          <p:spPr>
            <a:xfrm>
              <a:off x="18581720"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6" name="rc172">
              <a:extLst>
                <a:ext uri="{FF2B5EF4-FFF2-40B4-BE49-F238E27FC236}">
                  <a16:creationId xmlns:a16="http://schemas.microsoft.com/office/drawing/2014/main" id="{217EE3FE-F410-A340-971F-65121E56933B}"/>
                </a:ext>
              </a:extLst>
            </p:cNvPr>
            <p:cNvSpPr/>
            <p:nvPr/>
          </p:nvSpPr>
          <p:spPr>
            <a:xfrm>
              <a:off x="18929942"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7" name="rc173">
              <a:extLst>
                <a:ext uri="{FF2B5EF4-FFF2-40B4-BE49-F238E27FC236}">
                  <a16:creationId xmlns:a16="http://schemas.microsoft.com/office/drawing/2014/main" id="{B7CB6D04-34CF-2248-80E1-AD8D016D7783}"/>
                </a:ext>
              </a:extLst>
            </p:cNvPr>
            <p:cNvSpPr/>
            <p:nvPr/>
          </p:nvSpPr>
          <p:spPr>
            <a:xfrm>
              <a:off x="18929942" y="3075940"/>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8" name="rc174">
              <a:extLst>
                <a:ext uri="{FF2B5EF4-FFF2-40B4-BE49-F238E27FC236}">
                  <a16:creationId xmlns:a16="http://schemas.microsoft.com/office/drawing/2014/main" id="{30AED95C-E071-DF40-B74D-371204216F87}"/>
                </a:ext>
              </a:extLst>
            </p:cNvPr>
            <p:cNvSpPr/>
            <p:nvPr/>
          </p:nvSpPr>
          <p:spPr>
            <a:xfrm>
              <a:off x="1892994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9" name="rc175">
              <a:extLst>
                <a:ext uri="{FF2B5EF4-FFF2-40B4-BE49-F238E27FC236}">
                  <a16:creationId xmlns:a16="http://schemas.microsoft.com/office/drawing/2014/main" id="{F8199256-0C4A-304C-972A-A08A56CF02B8}"/>
                </a:ext>
              </a:extLst>
            </p:cNvPr>
            <p:cNvSpPr/>
            <p:nvPr/>
          </p:nvSpPr>
          <p:spPr>
            <a:xfrm>
              <a:off x="18929942"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959743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959743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9597431"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9597431"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9904963"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9904963"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9904963"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9904963"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2025318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20253186"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20253186"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20253186"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2060140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20601408"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20601408"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20601408"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20949630"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20949630"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20949630"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20949630"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21297852"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21297852"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21297852"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21297852"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21646074"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21646074"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21646074"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21646074"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21994296"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21994296"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21994296"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21994296"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22342518"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22342518"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22342518"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22342518"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22690740"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22690740"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22690740"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22690740"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23038962"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23038962"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23038962"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23038962"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23387184"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23387184"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23387184"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23387184"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23735406"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23735406"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23735406"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23735406"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2411609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2411609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2411609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2411609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2446432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2446432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2446432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2446432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2481254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2481254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2481254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2481254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2516076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2516076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2516076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2516076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2550898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2550898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2550898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2550898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2585720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2585720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2585720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2585720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2620543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2620543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2620543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2620543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2655365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2655365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2655365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2655365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690187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690187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690187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690187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725009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725009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725009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725009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759831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759831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759831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759831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794654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794654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794654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794654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829476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829476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829476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829476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864298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864298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864298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864298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899120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899120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899120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899120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933942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933942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933942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933942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968765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968765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968765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968765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3003587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3003587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3003587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3003587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3038409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3038409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3038409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3038409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3073231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3073231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3073231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3073231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23" name="tx431">
              <a:extLst>
                <a:ext uri="{FF2B5EF4-FFF2-40B4-BE49-F238E27FC236}">
                  <a16:creationId xmlns:a16="http://schemas.microsoft.com/office/drawing/2014/main" id="{215B0413-D5A5-144D-BE9F-5B71AF82A14C}"/>
                </a:ext>
              </a:extLst>
            </p:cNvPr>
            <p:cNvSpPr/>
            <p:nvPr/>
          </p:nvSpPr>
          <p:spPr>
            <a:xfrm rot="5400000">
              <a:off x="11102447" y="4493428"/>
              <a:ext cx="6944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slc29a4</a:t>
              </a:r>
            </a:p>
          </p:txBody>
        </p:sp>
        <p:sp>
          <p:nvSpPr>
            <p:cNvPr id="424" name="tx432">
              <a:extLst>
                <a:ext uri="{FF2B5EF4-FFF2-40B4-BE49-F238E27FC236}">
                  <a16:creationId xmlns:a16="http://schemas.microsoft.com/office/drawing/2014/main" id="{78625E24-82A8-3344-A765-99D3E1CCA817}"/>
                </a:ext>
              </a:extLst>
            </p:cNvPr>
            <p:cNvSpPr/>
            <p:nvPr/>
          </p:nvSpPr>
          <p:spPr>
            <a:xfrm rot="5400000">
              <a:off x="11562347" y="4381753"/>
              <a:ext cx="47114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cse1l</a:t>
              </a:r>
            </a:p>
          </p:txBody>
        </p:sp>
        <p:sp>
          <p:nvSpPr>
            <p:cNvPr id="425" name="tx433">
              <a:extLst>
                <a:ext uri="{FF2B5EF4-FFF2-40B4-BE49-F238E27FC236}">
                  <a16:creationId xmlns:a16="http://schemas.microsoft.com/office/drawing/2014/main" id="{2921952F-C164-9E4A-B887-6CDEB4854CDF}"/>
                </a:ext>
              </a:extLst>
            </p:cNvPr>
            <p:cNvSpPr/>
            <p:nvPr/>
          </p:nvSpPr>
          <p:spPr>
            <a:xfrm rot="5400000">
              <a:off x="11986726" y="4305597"/>
              <a:ext cx="31883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relt</a:t>
              </a:r>
            </a:p>
          </p:txBody>
        </p:sp>
        <p:sp>
          <p:nvSpPr>
            <p:cNvPr id="426" name="tx434">
              <a:extLst>
                <a:ext uri="{FF2B5EF4-FFF2-40B4-BE49-F238E27FC236}">
                  <a16:creationId xmlns:a16="http://schemas.microsoft.com/office/drawing/2014/main" id="{7E4BD3A8-75B0-4541-9930-52016BA82B36}"/>
                </a:ext>
              </a:extLst>
            </p:cNvPr>
            <p:cNvSpPr/>
            <p:nvPr/>
          </p:nvSpPr>
          <p:spPr>
            <a:xfrm rot="5400000">
              <a:off x="12232151"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fbxo8</a:t>
              </a:r>
            </a:p>
          </p:txBody>
        </p:sp>
        <p:sp>
          <p:nvSpPr>
            <p:cNvPr id="427" name="tx435">
              <a:extLst>
                <a:ext uri="{FF2B5EF4-FFF2-40B4-BE49-F238E27FC236}">
                  <a16:creationId xmlns:a16="http://schemas.microsoft.com/office/drawing/2014/main" id="{E74D0273-BC17-7E46-9E93-AADF08693BD5}"/>
                </a:ext>
              </a:extLst>
            </p:cNvPr>
            <p:cNvSpPr/>
            <p:nvPr/>
          </p:nvSpPr>
          <p:spPr>
            <a:xfrm rot="5400000">
              <a:off x="12592402" y="4396362"/>
              <a:ext cx="54552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prdx2</a:t>
              </a:r>
            </a:p>
          </p:txBody>
        </p:sp>
        <p:sp>
          <p:nvSpPr>
            <p:cNvPr id="428" name="tx436">
              <a:extLst>
                <a:ext uri="{FF2B5EF4-FFF2-40B4-BE49-F238E27FC236}">
                  <a16:creationId xmlns:a16="http://schemas.microsoft.com/office/drawing/2014/main" id="{93BE6E95-1180-DA4A-ACB3-620ECB9BFFD7}"/>
                </a:ext>
              </a:extLst>
            </p:cNvPr>
            <p:cNvSpPr/>
            <p:nvPr/>
          </p:nvSpPr>
          <p:spPr>
            <a:xfrm rot="5400000">
              <a:off x="12862153" y="4474833"/>
              <a:ext cx="65730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ccdc62</a:t>
              </a:r>
            </a:p>
          </p:txBody>
        </p:sp>
        <p:sp>
          <p:nvSpPr>
            <p:cNvPr id="429" name="tx437">
              <a:extLst>
                <a:ext uri="{FF2B5EF4-FFF2-40B4-BE49-F238E27FC236}">
                  <a16:creationId xmlns:a16="http://schemas.microsoft.com/office/drawing/2014/main" id="{8A34CA14-867C-814F-937A-9FD1466DD62C}"/>
                </a:ext>
              </a:extLst>
            </p:cNvPr>
            <p:cNvSpPr/>
            <p:nvPr/>
          </p:nvSpPr>
          <p:spPr>
            <a:xfrm rot="5400000">
              <a:off x="12804329" y="4823737"/>
              <a:ext cx="1517283"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si:dkey-239i20.2</a:t>
              </a:r>
            </a:p>
          </p:txBody>
        </p:sp>
        <p:sp>
          <p:nvSpPr>
            <p:cNvPr id="430" name="tx438">
              <a:extLst>
                <a:ext uri="{FF2B5EF4-FFF2-40B4-BE49-F238E27FC236}">
                  <a16:creationId xmlns:a16="http://schemas.microsoft.com/office/drawing/2014/main" id="{7EDC190C-5F0F-C34B-877E-1EB849A2BF74}"/>
                </a:ext>
              </a:extLst>
            </p:cNvPr>
            <p:cNvSpPr/>
            <p:nvPr/>
          </p:nvSpPr>
          <p:spPr>
            <a:xfrm rot="5400000">
              <a:off x="13552642" y="4480788"/>
              <a:ext cx="66921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smurf2</a:t>
              </a:r>
            </a:p>
          </p:txBody>
        </p:sp>
        <p:sp>
          <p:nvSpPr>
            <p:cNvPr id="431" name="tx439">
              <a:extLst>
                <a:ext uri="{FF2B5EF4-FFF2-40B4-BE49-F238E27FC236}">
                  <a16:creationId xmlns:a16="http://schemas.microsoft.com/office/drawing/2014/main" id="{FFF933E3-E324-574D-AE19-84CC2C7B1CCF}"/>
                </a:ext>
              </a:extLst>
            </p:cNvPr>
            <p:cNvSpPr/>
            <p:nvPr/>
          </p:nvSpPr>
          <p:spPr>
            <a:xfrm rot="5400000">
              <a:off x="13927312" y="4454340"/>
              <a:ext cx="66420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ndrg3a</a:t>
              </a:r>
            </a:p>
          </p:txBody>
        </p:sp>
        <p:sp>
          <p:nvSpPr>
            <p:cNvPr id="432" name="tx440">
              <a:extLst>
                <a:ext uri="{FF2B5EF4-FFF2-40B4-BE49-F238E27FC236}">
                  <a16:creationId xmlns:a16="http://schemas.microsoft.com/office/drawing/2014/main" id="{A8D9A287-76FB-2345-A683-38958277BB22}"/>
                </a:ext>
              </a:extLst>
            </p:cNvPr>
            <p:cNvSpPr/>
            <p:nvPr/>
          </p:nvSpPr>
          <p:spPr>
            <a:xfrm rot="5400000">
              <a:off x="14181811" y="4548063"/>
              <a:ext cx="803770"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slc12a7a</a:t>
              </a:r>
            </a:p>
          </p:txBody>
        </p:sp>
        <p:sp>
          <p:nvSpPr>
            <p:cNvPr id="433" name="tx441">
              <a:extLst>
                <a:ext uri="{FF2B5EF4-FFF2-40B4-BE49-F238E27FC236}">
                  <a16:creationId xmlns:a16="http://schemas.microsoft.com/office/drawing/2014/main" id="{7F7973EC-12D3-1547-8E4C-45AAC35EC092}"/>
                </a:ext>
              </a:extLst>
            </p:cNvPr>
            <p:cNvSpPr/>
            <p:nvPr/>
          </p:nvSpPr>
          <p:spPr>
            <a:xfrm rot="5400000">
              <a:off x="14600442" y="4477654"/>
              <a:ext cx="66294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kdm3b</a:t>
              </a:r>
            </a:p>
          </p:txBody>
        </p:sp>
        <p:sp>
          <p:nvSpPr>
            <p:cNvPr id="434" name="tx442">
              <a:extLst>
                <a:ext uri="{FF2B5EF4-FFF2-40B4-BE49-F238E27FC236}">
                  <a16:creationId xmlns:a16="http://schemas.microsoft.com/office/drawing/2014/main" id="{E11D26A1-E951-A24C-80D3-39ED55B71E9E}"/>
                </a:ext>
              </a:extLst>
            </p:cNvPr>
            <p:cNvSpPr/>
            <p:nvPr/>
          </p:nvSpPr>
          <p:spPr>
            <a:xfrm rot="5400000">
              <a:off x="14840438" y="4585883"/>
              <a:ext cx="87940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ankrd13c</a:t>
              </a:r>
            </a:p>
          </p:txBody>
        </p:sp>
        <p:sp>
          <p:nvSpPr>
            <p:cNvPr id="435" name="tx443">
              <a:extLst>
                <a:ext uri="{FF2B5EF4-FFF2-40B4-BE49-F238E27FC236}">
                  <a16:creationId xmlns:a16="http://schemas.microsoft.com/office/drawing/2014/main" id="{86660E29-33CB-524A-8CD3-FC78B72FD70F}"/>
                </a:ext>
              </a:extLst>
            </p:cNvPr>
            <p:cNvSpPr/>
            <p:nvPr/>
          </p:nvSpPr>
          <p:spPr>
            <a:xfrm rot="5400000">
              <a:off x="15173251" y="4601289"/>
              <a:ext cx="897165"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tmem259</a:t>
              </a:r>
            </a:p>
          </p:txBody>
        </p:sp>
        <p:sp>
          <p:nvSpPr>
            <p:cNvPr id="436" name="tx444">
              <a:extLst>
                <a:ext uri="{FF2B5EF4-FFF2-40B4-BE49-F238E27FC236}">
                  <a16:creationId xmlns:a16="http://schemas.microsoft.com/office/drawing/2014/main" id="{D7774F0B-790A-6D4B-A055-0489E7498383}"/>
                </a:ext>
              </a:extLst>
            </p:cNvPr>
            <p:cNvSpPr/>
            <p:nvPr/>
          </p:nvSpPr>
          <p:spPr>
            <a:xfrm rot="5400000">
              <a:off x="15622754" y="4500009"/>
              <a:ext cx="70766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tmcc1b</a:t>
              </a:r>
            </a:p>
          </p:txBody>
        </p:sp>
        <p:sp>
          <p:nvSpPr>
            <p:cNvPr id="437" name="tx445">
              <a:extLst>
                <a:ext uri="{FF2B5EF4-FFF2-40B4-BE49-F238E27FC236}">
                  <a16:creationId xmlns:a16="http://schemas.microsoft.com/office/drawing/2014/main" id="{B5D73E60-40BD-5C47-9A89-BC1040568245}"/>
                </a:ext>
              </a:extLst>
            </p:cNvPr>
            <p:cNvSpPr/>
            <p:nvPr/>
          </p:nvSpPr>
          <p:spPr>
            <a:xfrm rot="5400000">
              <a:off x="16008811" y="4462176"/>
              <a:ext cx="67987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ndrg3b</a:t>
              </a:r>
            </a:p>
          </p:txBody>
        </p:sp>
        <p:sp>
          <p:nvSpPr>
            <p:cNvPr id="438" name="tx446">
              <a:extLst>
                <a:ext uri="{FF2B5EF4-FFF2-40B4-BE49-F238E27FC236}">
                  <a16:creationId xmlns:a16="http://schemas.microsoft.com/office/drawing/2014/main" id="{B932E1F0-BFD4-C241-A737-6865B2EAB15A}"/>
                </a:ext>
              </a:extLst>
            </p:cNvPr>
            <p:cNvSpPr/>
            <p:nvPr/>
          </p:nvSpPr>
          <p:spPr>
            <a:xfrm rot="5400000">
              <a:off x="16290068" y="4529139"/>
              <a:ext cx="81379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ralgapa2</a:t>
              </a:r>
            </a:p>
          </p:txBody>
        </p:sp>
        <p:sp>
          <p:nvSpPr>
            <p:cNvPr id="439" name="tx447">
              <a:extLst>
                <a:ext uri="{FF2B5EF4-FFF2-40B4-BE49-F238E27FC236}">
                  <a16:creationId xmlns:a16="http://schemas.microsoft.com/office/drawing/2014/main" id="{6269F60A-7F5F-1F42-B501-BB3F8F14D121}"/>
                </a:ext>
              </a:extLst>
            </p:cNvPr>
            <p:cNvSpPr/>
            <p:nvPr/>
          </p:nvSpPr>
          <p:spPr>
            <a:xfrm rot="5400000">
              <a:off x="16578116" y="4589313"/>
              <a:ext cx="879195"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RUNDC1</a:t>
              </a:r>
            </a:p>
          </p:txBody>
        </p:sp>
        <p:sp>
          <p:nvSpPr>
            <p:cNvPr id="440" name="tx448">
              <a:extLst>
                <a:ext uri="{FF2B5EF4-FFF2-40B4-BE49-F238E27FC236}">
                  <a16:creationId xmlns:a16="http://schemas.microsoft.com/office/drawing/2014/main" id="{698089B7-E465-9343-A306-064224967116}"/>
                </a:ext>
              </a:extLst>
            </p:cNvPr>
            <p:cNvSpPr/>
            <p:nvPr/>
          </p:nvSpPr>
          <p:spPr>
            <a:xfrm rot="5400000">
              <a:off x="17113805" y="4401846"/>
              <a:ext cx="54615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ggps1</a:t>
              </a:r>
            </a:p>
          </p:txBody>
        </p:sp>
        <p:sp>
          <p:nvSpPr>
            <p:cNvPr id="441" name="tx449">
              <a:extLst>
                <a:ext uri="{FF2B5EF4-FFF2-40B4-BE49-F238E27FC236}">
                  <a16:creationId xmlns:a16="http://schemas.microsoft.com/office/drawing/2014/main" id="{1B1FEF67-0552-D946-8524-57E819E5A160}"/>
                </a:ext>
              </a:extLst>
            </p:cNvPr>
            <p:cNvSpPr/>
            <p:nvPr/>
          </p:nvSpPr>
          <p:spPr>
            <a:xfrm rot="5400000">
              <a:off x="17388952" y="4474920"/>
              <a:ext cx="70536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zfyve9a</a:t>
              </a:r>
            </a:p>
          </p:txBody>
        </p:sp>
        <p:sp>
          <p:nvSpPr>
            <p:cNvPr id="442" name="tx450">
              <a:extLst>
                <a:ext uri="{FF2B5EF4-FFF2-40B4-BE49-F238E27FC236}">
                  <a16:creationId xmlns:a16="http://schemas.microsoft.com/office/drawing/2014/main" id="{2FD00DEB-7E5E-FB4A-A0AD-E3C7CD2B537E}"/>
                </a:ext>
              </a:extLst>
            </p:cNvPr>
            <p:cNvSpPr/>
            <p:nvPr/>
          </p:nvSpPr>
          <p:spPr>
            <a:xfrm rot="5400000">
              <a:off x="17809868" y="4402227"/>
              <a:ext cx="5120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lclat1</a:t>
              </a:r>
            </a:p>
          </p:txBody>
        </p:sp>
        <p:sp>
          <p:nvSpPr>
            <p:cNvPr id="443" name="tx451">
              <a:extLst>
                <a:ext uri="{FF2B5EF4-FFF2-40B4-BE49-F238E27FC236}">
                  <a16:creationId xmlns:a16="http://schemas.microsoft.com/office/drawing/2014/main" id="{4B7294A9-0E87-0142-B05C-4AAC072D11E1}"/>
                </a:ext>
              </a:extLst>
            </p:cNvPr>
            <p:cNvSpPr/>
            <p:nvPr/>
          </p:nvSpPr>
          <p:spPr>
            <a:xfrm rot="5400000">
              <a:off x="18172814" y="4387503"/>
              <a:ext cx="477204" cy="15234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siva1</a:t>
              </a:r>
            </a:p>
          </p:txBody>
        </p:sp>
        <p:sp>
          <p:nvSpPr>
            <p:cNvPr id="444" name="tx452">
              <a:extLst>
                <a:ext uri="{FF2B5EF4-FFF2-40B4-BE49-F238E27FC236}">
                  <a16:creationId xmlns:a16="http://schemas.microsoft.com/office/drawing/2014/main" id="{FD6D6247-B200-AF45-9ADA-807D37D0CB85}"/>
                </a:ext>
              </a:extLst>
            </p:cNvPr>
            <p:cNvSpPr/>
            <p:nvPr/>
          </p:nvSpPr>
          <p:spPr>
            <a:xfrm rot="5400000">
              <a:off x="18432991" y="4475548"/>
              <a:ext cx="70389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ube2q1</a:t>
              </a:r>
            </a:p>
          </p:txBody>
        </p:sp>
        <p:sp>
          <p:nvSpPr>
            <p:cNvPr id="445" name="tx453">
              <a:extLst>
                <a:ext uri="{FF2B5EF4-FFF2-40B4-BE49-F238E27FC236}">
                  <a16:creationId xmlns:a16="http://schemas.microsoft.com/office/drawing/2014/main" id="{63882A4A-A8FC-D442-92E5-7716EEEEBF6A}"/>
                </a:ext>
              </a:extLst>
            </p:cNvPr>
            <p:cNvSpPr/>
            <p:nvPr/>
          </p:nvSpPr>
          <p:spPr>
            <a:xfrm rot="5400000">
              <a:off x="18441800" y="4814961"/>
              <a:ext cx="1385444"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si:zfos-128g4.2</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9662735"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20181084"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20250222"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20769248"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21308438"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21566293"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21961091"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22287691"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22580611"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22892638"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23269902"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23653834"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2390561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2419199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2466400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2449313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2532963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2582741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2608036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2646330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683222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722744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709962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776781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813182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832486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887422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918379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949055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993666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3039508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3058003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04" name="rc8">
              <a:extLst>
                <a:ext uri="{FF2B5EF4-FFF2-40B4-BE49-F238E27FC236}">
                  <a16:creationId xmlns:a16="http://schemas.microsoft.com/office/drawing/2014/main" id="{7CCA3070-7192-2A4B-BCF9-6BD70D680E7D}"/>
                </a:ext>
              </a:extLst>
            </p:cNvPr>
            <p:cNvSpPr/>
            <p:nvPr/>
          </p:nvSpPr>
          <p:spPr>
            <a:xfrm>
              <a:off x="10572610" y="2727718"/>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5" name="rc9">
              <a:extLst>
                <a:ext uri="{FF2B5EF4-FFF2-40B4-BE49-F238E27FC236}">
                  <a16:creationId xmlns:a16="http://schemas.microsoft.com/office/drawing/2014/main" id="{DE925693-A758-D74A-8FF4-714353A9021C}"/>
                </a:ext>
              </a:extLst>
            </p:cNvPr>
            <p:cNvSpPr/>
            <p:nvPr/>
          </p:nvSpPr>
          <p:spPr>
            <a:xfrm>
              <a:off x="10572610"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6" name="rc10">
              <a:extLst>
                <a:ext uri="{FF2B5EF4-FFF2-40B4-BE49-F238E27FC236}">
                  <a16:creationId xmlns:a16="http://schemas.microsoft.com/office/drawing/2014/main" id="{A1AD40E8-E821-0249-BEAF-8033F3D86573}"/>
                </a:ext>
              </a:extLst>
            </p:cNvPr>
            <p:cNvSpPr/>
            <p:nvPr/>
          </p:nvSpPr>
          <p:spPr>
            <a:xfrm>
              <a:off x="10572610"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7" name="rc11">
              <a:extLst>
                <a:ext uri="{FF2B5EF4-FFF2-40B4-BE49-F238E27FC236}">
                  <a16:creationId xmlns:a16="http://schemas.microsoft.com/office/drawing/2014/main" id="{2318BF57-20B9-8240-815C-AD769B08D149}"/>
                </a:ext>
              </a:extLst>
            </p:cNvPr>
            <p:cNvSpPr/>
            <p:nvPr/>
          </p:nvSpPr>
          <p:spPr>
            <a:xfrm>
              <a:off x="10572610"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8" name="rc12">
              <a:extLst>
                <a:ext uri="{FF2B5EF4-FFF2-40B4-BE49-F238E27FC236}">
                  <a16:creationId xmlns:a16="http://schemas.microsoft.com/office/drawing/2014/main" id="{9066F81E-5EC3-5249-A172-91E639A26F23}"/>
                </a:ext>
              </a:extLst>
            </p:cNvPr>
            <p:cNvSpPr/>
            <p:nvPr/>
          </p:nvSpPr>
          <p:spPr>
            <a:xfrm>
              <a:off x="10920832"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9" name="rc13">
              <a:extLst>
                <a:ext uri="{FF2B5EF4-FFF2-40B4-BE49-F238E27FC236}">
                  <a16:creationId xmlns:a16="http://schemas.microsoft.com/office/drawing/2014/main" id="{8B9A8499-1098-6246-B878-307BA861EB59}"/>
                </a:ext>
              </a:extLst>
            </p:cNvPr>
            <p:cNvSpPr/>
            <p:nvPr/>
          </p:nvSpPr>
          <p:spPr>
            <a:xfrm>
              <a:off x="10920832" y="3075940"/>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0" name="rc14">
              <a:extLst>
                <a:ext uri="{FF2B5EF4-FFF2-40B4-BE49-F238E27FC236}">
                  <a16:creationId xmlns:a16="http://schemas.microsoft.com/office/drawing/2014/main" id="{D7845022-2E84-DD43-9117-D6F34613251D}"/>
                </a:ext>
              </a:extLst>
            </p:cNvPr>
            <p:cNvSpPr/>
            <p:nvPr/>
          </p:nvSpPr>
          <p:spPr>
            <a:xfrm>
              <a:off x="10920832" y="3424162"/>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1" name="rc15">
              <a:extLst>
                <a:ext uri="{FF2B5EF4-FFF2-40B4-BE49-F238E27FC236}">
                  <a16:creationId xmlns:a16="http://schemas.microsoft.com/office/drawing/2014/main" id="{B0F99EF5-54B8-4E42-91AD-5AA1D71ECA91}"/>
                </a:ext>
              </a:extLst>
            </p:cNvPr>
            <p:cNvSpPr/>
            <p:nvPr/>
          </p:nvSpPr>
          <p:spPr>
            <a:xfrm>
              <a:off x="10920832"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2" name="tx412">
              <a:extLst>
                <a:ext uri="{FF2B5EF4-FFF2-40B4-BE49-F238E27FC236}">
                  <a16:creationId xmlns:a16="http://schemas.microsoft.com/office/drawing/2014/main" id="{62BAA1A3-C86E-5245-9811-C65E02740ED7}"/>
                </a:ext>
              </a:extLst>
            </p:cNvPr>
            <p:cNvSpPr/>
            <p:nvPr/>
          </p:nvSpPr>
          <p:spPr>
            <a:xfrm rot="5400000">
              <a:off x="10075066" y="4767218"/>
              <a:ext cx="14042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si:dkey-16j16.4</a:t>
              </a:r>
            </a:p>
          </p:txBody>
        </p:sp>
        <p:sp>
          <p:nvSpPr>
            <p:cNvPr id="513" name="tx413">
              <a:extLst>
                <a:ext uri="{FF2B5EF4-FFF2-40B4-BE49-F238E27FC236}">
                  <a16:creationId xmlns:a16="http://schemas.microsoft.com/office/drawing/2014/main" id="{C893E642-4192-954A-8D29-B0575884CA40}"/>
                </a:ext>
              </a:extLst>
            </p:cNvPr>
            <p:cNvSpPr/>
            <p:nvPr/>
          </p:nvSpPr>
          <p:spPr>
            <a:xfrm rot="5400000">
              <a:off x="10852945" y="4394706"/>
              <a:ext cx="49705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sik2b</a:t>
              </a:r>
            </a:p>
          </p:txBody>
        </p:sp>
        <p:sp>
          <p:nvSpPr>
            <p:cNvPr id="514" name="rc176">
              <a:extLst>
                <a:ext uri="{FF2B5EF4-FFF2-40B4-BE49-F238E27FC236}">
                  <a16:creationId xmlns:a16="http://schemas.microsoft.com/office/drawing/2014/main" id="{9977BBE7-496F-8641-96F1-EE45DAF8BA1F}"/>
                </a:ext>
              </a:extLst>
            </p:cNvPr>
            <p:cNvSpPr/>
            <p:nvPr/>
          </p:nvSpPr>
          <p:spPr>
            <a:xfrm>
              <a:off x="19543397"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9543397"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9543397"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9543397"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9411887"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sp>
        <p:nvSpPr>
          <p:cNvPr id="519" name="TextBox 518">
            <a:extLst>
              <a:ext uri="{FF2B5EF4-FFF2-40B4-BE49-F238E27FC236}">
                <a16:creationId xmlns:a16="http://schemas.microsoft.com/office/drawing/2014/main" id="{5BB43C20-A16A-5C40-A26C-1620EBB47852}"/>
              </a:ext>
            </a:extLst>
          </p:cNvPr>
          <p:cNvSpPr txBox="1"/>
          <p:nvPr/>
        </p:nvSpPr>
        <p:spPr>
          <a:xfrm>
            <a:off x="257422" y="2727750"/>
            <a:ext cx="4015844" cy="1455591"/>
          </a:xfrm>
          <a:prstGeom prst="rect">
            <a:avLst/>
          </a:prstGeom>
          <a:solidFill>
            <a:srgbClr val="FFFFFF">
              <a:alpha val="58824"/>
            </a:srgbClr>
          </a:solidFill>
          <a:ln w="127000">
            <a:solidFill>
              <a:srgbClr val="FFFFFF">
                <a:alpha val="58824"/>
              </a:srgbClr>
            </a:solidFill>
            <a:miter lim="800000"/>
          </a:ln>
        </p:spPr>
        <p:txBody>
          <a:bodyPr wrap="none" rtlCol="0">
            <a:spAutoFit/>
          </a:bodyPr>
          <a:lstStyle/>
          <a:p>
            <a:pPr algn="r">
              <a:lnSpc>
                <a:spcPct val="125000"/>
              </a:lnSpc>
            </a:pPr>
            <a:r>
              <a:rPr lang="en-AU" b="1" u="sng" dirty="0">
                <a:solidFill>
                  <a:srgbClr val="E8461E"/>
                </a:solidFill>
                <a:latin typeface="Futura PT Heavy" panose="020B0502020204020303" pitchFamily="34" charset="77"/>
              </a:rPr>
              <a:t>Young Q96K97/+ </a:t>
            </a:r>
            <a:r>
              <a:rPr lang="en-AU" u="sng" dirty="0">
                <a:solidFill>
                  <a:srgbClr val="E8461E"/>
                </a:solidFill>
                <a:latin typeface="Futura PT Heavy" panose="020B0502020204020303" pitchFamily="34" charset="77"/>
              </a:rPr>
              <a:t>vs. </a:t>
            </a:r>
            <a:r>
              <a:rPr lang="en-AU" b="1" u="sng" dirty="0">
                <a:solidFill>
                  <a:srgbClr val="E8461E"/>
                </a:solidFill>
                <a:latin typeface="Futura PT Heavy" panose="020B0502020204020303" pitchFamily="34" charset="77"/>
              </a:rPr>
              <a:t>wild type</a:t>
            </a:r>
          </a:p>
          <a:p>
            <a:pPr algn="r">
              <a:lnSpc>
                <a:spcPct val="125000"/>
              </a:lnSpc>
            </a:pPr>
            <a:r>
              <a:rPr lang="en-AU" b="1" dirty="0">
                <a:latin typeface="Futura PT Heavy" panose="020B0502020204020303" pitchFamily="34" charset="77"/>
              </a:rPr>
              <a:t>Aged Q96K97/+ vs. wild type</a:t>
            </a:r>
          </a:p>
          <a:p>
            <a:pPr algn="r">
              <a:lnSpc>
                <a:spcPct val="125000"/>
              </a:lnSpc>
            </a:pPr>
            <a:r>
              <a:rPr lang="en-AU" b="1" dirty="0">
                <a:latin typeface="Futura PT Heavy" panose="020B0502020204020303" pitchFamily="34" charset="77"/>
              </a:rPr>
              <a:t>Aged wild type vs. young wild type</a:t>
            </a:r>
          </a:p>
          <a:p>
            <a:pPr algn="r">
              <a:lnSpc>
                <a:spcPct val="125000"/>
              </a:lnSpc>
            </a:pPr>
            <a:r>
              <a:rPr lang="en-AU" b="1" dirty="0">
                <a:latin typeface="Futura PT Heavy" panose="020B0502020204020303" pitchFamily="34" charset="77"/>
              </a:rPr>
              <a:t>Young hypoxia vs. </a:t>
            </a:r>
            <a:r>
              <a:rPr lang="en-AU" b="1" dirty="0" err="1">
                <a:latin typeface="Futura PT Heavy" panose="020B0502020204020303" pitchFamily="34" charset="77"/>
              </a:rPr>
              <a:t>normoxia</a:t>
            </a:r>
            <a:endParaRPr lang="en-AU" b="1" dirty="0">
              <a:latin typeface="Futura PT Heavy" panose="020B0502020204020303" pitchFamily="34" charset="77"/>
            </a:endParaRPr>
          </a:p>
        </p:txBody>
      </p:sp>
      <p:sp>
        <p:nvSpPr>
          <p:cNvPr id="520" name="TextBox 519">
            <a:extLst>
              <a:ext uri="{FF2B5EF4-FFF2-40B4-BE49-F238E27FC236}">
                <a16:creationId xmlns:a16="http://schemas.microsoft.com/office/drawing/2014/main" id="{3304A72B-C292-6A47-9779-89B9E2DD6684}"/>
              </a:ext>
            </a:extLst>
          </p:cNvPr>
          <p:cNvSpPr txBox="1"/>
          <p:nvPr/>
        </p:nvSpPr>
        <p:spPr>
          <a:xfrm>
            <a:off x="0" y="6330855"/>
            <a:ext cx="10191380" cy="400110"/>
          </a:xfrm>
          <a:prstGeom prst="rect">
            <a:avLst/>
          </a:prstGeom>
          <a:noFill/>
        </p:spPr>
        <p:txBody>
          <a:bodyPr wrap="square" rtlCol="0">
            <a:spAutoFit/>
          </a:bodyPr>
          <a:lstStyle/>
          <a:p>
            <a:r>
              <a:rPr lang="en-AU" sz="2000" dirty="0">
                <a:solidFill>
                  <a:schemeClr val="accent3"/>
                </a:solidFill>
                <a:latin typeface="Futura PT Book" panose="020B0502020204020303" pitchFamily="34" charset="77"/>
              </a:rPr>
              <a:t>115 3’ IRE-containing genes with </a:t>
            </a:r>
            <a:r>
              <a:rPr lang="en-AU" sz="2000" i="1" dirty="0">
                <a:solidFill>
                  <a:schemeClr val="accent3"/>
                </a:solidFill>
                <a:latin typeface="Futura PT Book" panose="020B0502020204020303" pitchFamily="34" charset="77"/>
              </a:rPr>
              <a:t>t</a:t>
            </a:r>
            <a:r>
              <a:rPr lang="en-AU" sz="2000" dirty="0">
                <a:solidFill>
                  <a:schemeClr val="accent3"/>
                </a:solidFill>
                <a:latin typeface="Futura PT Book" panose="020B0502020204020303" pitchFamily="34" charset="77"/>
              </a:rPr>
              <a:t>-statistic &gt; 2 in the </a:t>
            </a:r>
            <a:r>
              <a:rPr lang="en-AU" sz="2000" b="1" dirty="0">
                <a:solidFill>
                  <a:schemeClr val="accent3"/>
                </a:solidFill>
                <a:latin typeface="Futura PT Book" panose="020B0502020204020303" pitchFamily="34" charset="77"/>
              </a:rPr>
              <a:t>young Q96K97/+ vs. wild type </a:t>
            </a:r>
            <a:r>
              <a:rPr lang="en-AU" sz="2000" dirty="0">
                <a:solidFill>
                  <a:schemeClr val="accent3"/>
                </a:solidFill>
                <a:latin typeface="Futura PT Book" panose="020B0502020204020303" pitchFamily="34" charset="77"/>
              </a:rPr>
              <a:t>comparison</a:t>
            </a:r>
          </a:p>
        </p:txBody>
      </p:sp>
      <p:sp>
        <p:nvSpPr>
          <p:cNvPr id="522" name="TextBox 521">
            <a:extLst>
              <a:ext uri="{FF2B5EF4-FFF2-40B4-BE49-F238E27FC236}">
                <a16:creationId xmlns:a16="http://schemas.microsoft.com/office/drawing/2014/main" id="{86216E70-365A-FB48-B667-656B67506382}"/>
              </a:ext>
            </a:extLst>
          </p:cNvPr>
          <p:cNvSpPr txBox="1"/>
          <p:nvPr/>
        </p:nvSpPr>
        <p:spPr>
          <a:xfrm>
            <a:off x="4554901" y="2266085"/>
            <a:ext cx="6628738" cy="461665"/>
          </a:xfrm>
          <a:prstGeom prst="rect">
            <a:avLst/>
          </a:prstGeom>
          <a:noFill/>
        </p:spPr>
        <p:txBody>
          <a:bodyPr wrap="none" rtlCol="0">
            <a:spAutoFit/>
          </a:bodyPr>
          <a:lstStyle/>
          <a:p>
            <a:r>
              <a:rPr lang="en-AU" sz="2400" b="1" dirty="0">
                <a:solidFill>
                  <a:srgbClr val="E8461E"/>
                </a:solidFill>
                <a:latin typeface="Futura PT Heavy" panose="020B0502020204020303" pitchFamily="34" charset="77"/>
              </a:rPr>
              <a:t>Decreased with aging, hypoxia, and mutation</a:t>
            </a:r>
          </a:p>
        </p:txBody>
      </p:sp>
    </p:spTree>
    <p:extLst>
      <p:ext uri="{BB962C8B-B14F-4D97-AF65-F5344CB8AC3E}">
        <p14:creationId xmlns:p14="http://schemas.microsoft.com/office/powerpoint/2010/main" val="1612633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F2A1AEF-2B3E-AB44-BA01-AB1D61CE57BD}"/>
              </a:ext>
            </a:extLst>
          </p:cNvPr>
          <p:cNvGrpSpPr/>
          <p:nvPr/>
        </p:nvGrpSpPr>
        <p:grpSpPr>
          <a:xfrm>
            <a:off x="-10580559" y="2727718"/>
            <a:ext cx="26552417" cy="3204656"/>
            <a:chOff x="4484594" y="2727718"/>
            <a:chExt cx="2655241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8" name="rc84">
              <a:extLst>
                <a:ext uri="{FF2B5EF4-FFF2-40B4-BE49-F238E27FC236}">
                  <a16:creationId xmlns:a16="http://schemas.microsoft.com/office/drawing/2014/main" id="{82EEEB27-DD1A-2946-8B2D-DAFAE06CD102}"/>
                </a:ext>
              </a:extLst>
            </p:cNvPr>
            <p:cNvSpPr/>
            <p:nvPr/>
          </p:nvSpPr>
          <p:spPr>
            <a:xfrm>
              <a:off x="11269056"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9" name="rc85">
              <a:extLst>
                <a:ext uri="{FF2B5EF4-FFF2-40B4-BE49-F238E27FC236}">
                  <a16:creationId xmlns:a16="http://schemas.microsoft.com/office/drawing/2014/main" id="{6030D857-A65A-A74B-BD93-E80EF9F37ACD}"/>
                </a:ext>
              </a:extLst>
            </p:cNvPr>
            <p:cNvSpPr/>
            <p:nvPr/>
          </p:nvSpPr>
          <p:spPr>
            <a:xfrm>
              <a:off x="11269056"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0" name="rc86">
              <a:extLst>
                <a:ext uri="{FF2B5EF4-FFF2-40B4-BE49-F238E27FC236}">
                  <a16:creationId xmlns:a16="http://schemas.microsoft.com/office/drawing/2014/main" id="{4FDCA1E1-0D2D-F24B-9275-56114559FCF8}"/>
                </a:ext>
              </a:extLst>
            </p:cNvPr>
            <p:cNvSpPr/>
            <p:nvPr/>
          </p:nvSpPr>
          <p:spPr>
            <a:xfrm>
              <a:off x="1126905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1" name="rc87">
              <a:extLst>
                <a:ext uri="{FF2B5EF4-FFF2-40B4-BE49-F238E27FC236}">
                  <a16:creationId xmlns:a16="http://schemas.microsoft.com/office/drawing/2014/main" id="{61F461FC-D510-394D-83AA-DFE3478BD05D}"/>
                </a:ext>
              </a:extLst>
            </p:cNvPr>
            <p:cNvSpPr/>
            <p:nvPr/>
          </p:nvSpPr>
          <p:spPr>
            <a:xfrm>
              <a:off x="11269056" y="3772384"/>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2" name="rc88">
              <a:extLst>
                <a:ext uri="{FF2B5EF4-FFF2-40B4-BE49-F238E27FC236}">
                  <a16:creationId xmlns:a16="http://schemas.microsoft.com/office/drawing/2014/main" id="{D9AE3303-2EA9-3B4B-B968-C6CF5DF46589}"/>
                </a:ext>
              </a:extLst>
            </p:cNvPr>
            <p:cNvSpPr/>
            <p:nvPr/>
          </p:nvSpPr>
          <p:spPr>
            <a:xfrm>
              <a:off x="11617279"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3" name="rc89">
              <a:extLst>
                <a:ext uri="{FF2B5EF4-FFF2-40B4-BE49-F238E27FC236}">
                  <a16:creationId xmlns:a16="http://schemas.microsoft.com/office/drawing/2014/main" id="{CB53A651-96E2-224F-A509-C37A46C98939}"/>
                </a:ext>
              </a:extLst>
            </p:cNvPr>
            <p:cNvSpPr/>
            <p:nvPr/>
          </p:nvSpPr>
          <p:spPr>
            <a:xfrm>
              <a:off x="11617279"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4" name="rc90">
              <a:extLst>
                <a:ext uri="{FF2B5EF4-FFF2-40B4-BE49-F238E27FC236}">
                  <a16:creationId xmlns:a16="http://schemas.microsoft.com/office/drawing/2014/main" id="{9B79414F-BD94-B240-94D2-4B4ABB5927D8}"/>
                </a:ext>
              </a:extLst>
            </p:cNvPr>
            <p:cNvSpPr/>
            <p:nvPr/>
          </p:nvSpPr>
          <p:spPr>
            <a:xfrm>
              <a:off x="11617279"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5" name="rc91">
              <a:extLst>
                <a:ext uri="{FF2B5EF4-FFF2-40B4-BE49-F238E27FC236}">
                  <a16:creationId xmlns:a16="http://schemas.microsoft.com/office/drawing/2014/main" id="{D1C553A4-2412-A54B-9FEA-662B6ED6FF3E}"/>
                </a:ext>
              </a:extLst>
            </p:cNvPr>
            <p:cNvSpPr/>
            <p:nvPr/>
          </p:nvSpPr>
          <p:spPr>
            <a:xfrm>
              <a:off x="11617279" y="3772384"/>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6" name="rc92">
              <a:extLst>
                <a:ext uri="{FF2B5EF4-FFF2-40B4-BE49-F238E27FC236}">
                  <a16:creationId xmlns:a16="http://schemas.microsoft.com/office/drawing/2014/main" id="{410092A8-B134-C241-92E1-5C23A670D8CB}"/>
                </a:ext>
              </a:extLst>
            </p:cNvPr>
            <p:cNvSpPr/>
            <p:nvPr/>
          </p:nvSpPr>
          <p:spPr>
            <a:xfrm>
              <a:off x="11965501"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7" name="rc93">
              <a:extLst>
                <a:ext uri="{FF2B5EF4-FFF2-40B4-BE49-F238E27FC236}">
                  <a16:creationId xmlns:a16="http://schemas.microsoft.com/office/drawing/2014/main" id="{B8795EB7-B99B-9B42-BC0D-9122A3EF1A7D}"/>
                </a:ext>
              </a:extLst>
            </p:cNvPr>
            <p:cNvSpPr/>
            <p:nvPr/>
          </p:nvSpPr>
          <p:spPr>
            <a:xfrm>
              <a:off x="11965501"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8" name="rc94">
              <a:extLst>
                <a:ext uri="{FF2B5EF4-FFF2-40B4-BE49-F238E27FC236}">
                  <a16:creationId xmlns:a16="http://schemas.microsoft.com/office/drawing/2014/main" id="{3E8E676C-95D7-6D40-BB91-AB2E0C5E298A}"/>
                </a:ext>
              </a:extLst>
            </p:cNvPr>
            <p:cNvSpPr/>
            <p:nvPr/>
          </p:nvSpPr>
          <p:spPr>
            <a:xfrm>
              <a:off x="11965501"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9" name="rc95">
              <a:extLst>
                <a:ext uri="{FF2B5EF4-FFF2-40B4-BE49-F238E27FC236}">
                  <a16:creationId xmlns:a16="http://schemas.microsoft.com/office/drawing/2014/main" id="{739458BB-3E1C-4C4B-B4E5-24EDC2FF7F39}"/>
                </a:ext>
              </a:extLst>
            </p:cNvPr>
            <p:cNvSpPr/>
            <p:nvPr/>
          </p:nvSpPr>
          <p:spPr>
            <a:xfrm>
              <a:off x="11965501" y="3772384"/>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0" name="rc96">
              <a:extLst>
                <a:ext uri="{FF2B5EF4-FFF2-40B4-BE49-F238E27FC236}">
                  <a16:creationId xmlns:a16="http://schemas.microsoft.com/office/drawing/2014/main" id="{D132FD84-A900-4142-8E49-6E73A86735C7}"/>
                </a:ext>
              </a:extLst>
            </p:cNvPr>
            <p:cNvSpPr/>
            <p:nvPr/>
          </p:nvSpPr>
          <p:spPr>
            <a:xfrm>
              <a:off x="12313723" y="2727718"/>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1" name="rc97">
              <a:extLst>
                <a:ext uri="{FF2B5EF4-FFF2-40B4-BE49-F238E27FC236}">
                  <a16:creationId xmlns:a16="http://schemas.microsoft.com/office/drawing/2014/main" id="{2540D052-72E9-8A4E-BE46-09A7F8C3DFE1}"/>
                </a:ext>
              </a:extLst>
            </p:cNvPr>
            <p:cNvSpPr/>
            <p:nvPr/>
          </p:nvSpPr>
          <p:spPr>
            <a:xfrm>
              <a:off x="12313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2" name="rc98">
              <a:extLst>
                <a:ext uri="{FF2B5EF4-FFF2-40B4-BE49-F238E27FC236}">
                  <a16:creationId xmlns:a16="http://schemas.microsoft.com/office/drawing/2014/main" id="{3AEE4FF3-FB9B-6C40-9D06-EF8497B33DD9}"/>
                </a:ext>
              </a:extLst>
            </p:cNvPr>
            <p:cNvSpPr/>
            <p:nvPr/>
          </p:nvSpPr>
          <p:spPr>
            <a:xfrm>
              <a:off x="12313723" y="3424162"/>
              <a:ext cx="348222" cy="348222"/>
            </a:xfrm>
            <a:prstGeom prst="rect">
              <a:avLst/>
            </a:prstGeom>
            <a:solidFill>
              <a:srgbClr val="F9EF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3" name="rc99">
              <a:extLst>
                <a:ext uri="{FF2B5EF4-FFF2-40B4-BE49-F238E27FC236}">
                  <a16:creationId xmlns:a16="http://schemas.microsoft.com/office/drawing/2014/main" id="{07BEE480-8B18-A747-861D-88CC60567F01}"/>
                </a:ext>
              </a:extLst>
            </p:cNvPr>
            <p:cNvSpPr/>
            <p:nvPr/>
          </p:nvSpPr>
          <p:spPr>
            <a:xfrm>
              <a:off x="12313723"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4" name="rc100">
              <a:extLst>
                <a:ext uri="{FF2B5EF4-FFF2-40B4-BE49-F238E27FC236}">
                  <a16:creationId xmlns:a16="http://schemas.microsoft.com/office/drawing/2014/main" id="{1DF670A3-C659-3649-938B-7F92DCEA7501}"/>
                </a:ext>
              </a:extLst>
            </p:cNvPr>
            <p:cNvSpPr/>
            <p:nvPr/>
          </p:nvSpPr>
          <p:spPr>
            <a:xfrm>
              <a:off x="12661945"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5" name="rc101">
              <a:extLst>
                <a:ext uri="{FF2B5EF4-FFF2-40B4-BE49-F238E27FC236}">
                  <a16:creationId xmlns:a16="http://schemas.microsoft.com/office/drawing/2014/main" id="{C967179B-FA64-0D4D-9BD9-112C6A7C5CB4}"/>
                </a:ext>
              </a:extLst>
            </p:cNvPr>
            <p:cNvSpPr/>
            <p:nvPr/>
          </p:nvSpPr>
          <p:spPr>
            <a:xfrm>
              <a:off x="12661945"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6" name="rc102">
              <a:extLst>
                <a:ext uri="{FF2B5EF4-FFF2-40B4-BE49-F238E27FC236}">
                  <a16:creationId xmlns:a16="http://schemas.microsoft.com/office/drawing/2014/main" id="{5A06B01D-8288-734A-9F0F-5BB5F51693E0}"/>
                </a:ext>
              </a:extLst>
            </p:cNvPr>
            <p:cNvSpPr/>
            <p:nvPr/>
          </p:nvSpPr>
          <p:spPr>
            <a:xfrm>
              <a:off x="12661945" y="3424162"/>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7" name="rc103">
              <a:extLst>
                <a:ext uri="{FF2B5EF4-FFF2-40B4-BE49-F238E27FC236}">
                  <a16:creationId xmlns:a16="http://schemas.microsoft.com/office/drawing/2014/main" id="{CAEDCC55-802D-E448-A531-B4F2554A0184}"/>
                </a:ext>
              </a:extLst>
            </p:cNvPr>
            <p:cNvSpPr/>
            <p:nvPr/>
          </p:nvSpPr>
          <p:spPr>
            <a:xfrm>
              <a:off x="12661945"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8" name="rc104">
              <a:extLst>
                <a:ext uri="{FF2B5EF4-FFF2-40B4-BE49-F238E27FC236}">
                  <a16:creationId xmlns:a16="http://schemas.microsoft.com/office/drawing/2014/main" id="{67307D69-8B4A-0546-8320-3F9B47FBF38B}"/>
                </a:ext>
              </a:extLst>
            </p:cNvPr>
            <p:cNvSpPr/>
            <p:nvPr/>
          </p:nvSpPr>
          <p:spPr>
            <a:xfrm>
              <a:off x="13010167"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9" name="rc105">
              <a:extLst>
                <a:ext uri="{FF2B5EF4-FFF2-40B4-BE49-F238E27FC236}">
                  <a16:creationId xmlns:a16="http://schemas.microsoft.com/office/drawing/2014/main" id="{C48576E7-D1B7-6F44-BC00-125063D0457B}"/>
                </a:ext>
              </a:extLst>
            </p:cNvPr>
            <p:cNvSpPr/>
            <p:nvPr/>
          </p:nvSpPr>
          <p:spPr>
            <a:xfrm>
              <a:off x="13010167"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0" name="rc106">
              <a:extLst>
                <a:ext uri="{FF2B5EF4-FFF2-40B4-BE49-F238E27FC236}">
                  <a16:creationId xmlns:a16="http://schemas.microsoft.com/office/drawing/2014/main" id="{E5F90A63-D131-A347-9252-C06622FAA957}"/>
                </a:ext>
              </a:extLst>
            </p:cNvPr>
            <p:cNvSpPr/>
            <p:nvPr/>
          </p:nvSpPr>
          <p:spPr>
            <a:xfrm>
              <a:off x="13010167" y="3424162"/>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1" name="rc107">
              <a:extLst>
                <a:ext uri="{FF2B5EF4-FFF2-40B4-BE49-F238E27FC236}">
                  <a16:creationId xmlns:a16="http://schemas.microsoft.com/office/drawing/2014/main" id="{CF591C35-1F35-AA47-898A-994D56D6AF8C}"/>
                </a:ext>
              </a:extLst>
            </p:cNvPr>
            <p:cNvSpPr/>
            <p:nvPr/>
          </p:nvSpPr>
          <p:spPr>
            <a:xfrm>
              <a:off x="13010167"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2" name="rc108">
              <a:extLst>
                <a:ext uri="{FF2B5EF4-FFF2-40B4-BE49-F238E27FC236}">
                  <a16:creationId xmlns:a16="http://schemas.microsoft.com/office/drawing/2014/main" id="{B31B443E-7B46-9F41-AB77-22906568DFF4}"/>
                </a:ext>
              </a:extLst>
            </p:cNvPr>
            <p:cNvSpPr/>
            <p:nvPr/>
          </p:nvSpPr>
          <p:spPr>
            <a:xfrm>
              <a:off x="1335838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3" name="rc109">
              <a:extLst>
                <a:ext uri="{FF2B5EF4-FFF2-40B4-BE49-F238E27FC236}">
                  <a16:creationId xmlns:a16="http://schemas.microsoft.com/office/drawing/2014/main" id="{5432B0BC-1248-D44F-A861-33126628501D}"/>
                </a:ext>
              </a:extLst>
            </p:cNvPr>
            <p:cNvSpPr/>
            <p:nvPr/>
          </p:nvSpPr>
          <p:spPr>
            <a:xfrm>
              <a:off x="13358389"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4" name="rc110">
              <a:extLst>
                <a:ext uri="{FF2B5EF4-FFF2-40B4-BE49-F238E27FC236}">
                  <a16:creationId xmlns:a16="http://schemas.microsoft.com/office/drawing/2014/main" id="{0E0713E9-D38E-4C4A-8782-F08E2AB94248}"/>
                </a:ext>
              </a:extLst>
            </p:cNvPr>
            <p:cNvSpPr/>
            <p:nvPr/>
          </p:nvSpPr>
          <p:spPr>
            <a:xfrm>
              <a:off x="13358389"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5" name="rc111">
              <a:extLst>
                <a:ext uri="{FF2B5EF4-FFF2-40B4-BE49-F238E27FC236}">
                  <a16:creationId xmlns:a16="http://schemas.microsoft.com/office/drawing/2014/main" id="{FDD58726-981F-B942-860F-18F65943D036}"/>
                </a:ext>
              </a:extLst>
            </p:cNvPr>
            <p:cNvSpPr/>
            <p:nvPr/>
          </p:nvSpPr>
          <p:spPr>
            <a:xfrm>
              <a:off x="13358389"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6" name="rc112">
              <a:extLst>
                <a:ext uri="{FF2B5EF4-FFF2-40B4-BE49-F238E27FC236}">
                  <a16:creationId xmlns:a16="http://schemas.microsoft.com/office/drawing/2014/main" id="{77621ECA-748E-134D-8E89-A04E06C90866}"/>
                </a:ext>
              </a:extLst>
            </p:cNvPr>
            <p:cNvSpPr/>
            <p:nvPr/>
          </p:nvSpPr>
          <p:spPr>
            <a:xfrm>
              <a:off x="13706611"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7" name="rc113">
              <a:extLst>
                <a:ext uri="{FF2B5EF4-FFF2-40B4-BE49-F238E27FC236}">
                  <a16:creationId xmlns:a16="http://schemas.microsoft.com/office/drawing/2014/main" id="{7A0A2B4C-6277-F546-BD38-BAC0A3B7EB0A}"/>
                </a:ext>
              </a:extLst>
            </p:cNvPr>
            <p:cNvSpPr/>
            <p:nvPr/>
          </p:nvSpPr>
          <p:spPr>
            <a:xfrm>
              <a:off x="13706611"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8" name="rc114">
              <a:extLst>
                <a:ext uri="{FF2B5EF4-FFF2-40B4-BE49-F238E27FC236}">
                  <a16:creationId xmlns:a16="http://schemas.microsoft.com/office/drawing/2014/main" id="{2DFBAC54-22B4-4242-965C-E3FF3762D687}"/>
                </a:ext>
              </a:extLst>
            </p:cNvPr>
            <p:cNvSpPr/>
            <p:nvPr/>
          </p:nvSpPr>
          <p:spPr>
            <a:xfrm>
              <a:off x="13706611"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9" name="rc115">
              <a:extLst>
                <a:ext uri="{FF2B5EF4-FFF2-40B4-BE49-F238E27FC236}">
                  <a16:creationId xmlns:a16="http://schemas.microsoft.com/office/drawing/2014/main" id="{301DAF1C-7226-6242-98F4-0BF121FB8E23}"/>
                </a:ext>
              </a:extLst>
            </p:cNvPr>
            <p:cNvSpPr/>
            <p:nvPr/>
          </p:nvSpPr>
          <p:spPr>
            <a:xfrm>
              <a:off x="13706611"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0" name="rc116">
              <a:extLst>
                <a:ext uri="{FF2B5EF4-FFF2-40B4-BE49-F238E27FC236}">
                  <a16:creationId xmlns:a16="http://schemas.microsoft.com/office/drawing/2014/main" id="{10F7D9B1-B4A0-F54A-98F6-358C8167ACC0}"/>
                </a:ext>
              </a:extLst>
            </p:cNvPr>
            <p:cNvSpPr/>
            <p:nvPr/>
          </p:nvSpPr>
          <p:spPr>
            <a:xfrm>
              <a:off x="14054833"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1" name="rc117">
              <a:extLst>
                <a:ext uri="{FF2B5EF4-FFF2-40B4-BE49-F238E27FC236}">
                  <a16:creationId xmlns:a16="http://schemas.microsoft.com/office/drawing/2014/main" id="{5FA9008F-1DFA-174E-9203-E2010DB27F66}"/>
                </a:ext>
              </a:extLst>
            </p:cNvPr>
            <p:cNvSpPr/>
            <p:nvPr/>
          </p:nvSpPr>
          <p:spPr>
            <a:xfrm>
              <a:off x="14054833"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2" name="rc118">
              <a:extLst>
                <a:ext uri="{FF2B5EF4-FFF2-40B4-BE49-F238E27FC236}">
                  <a16:creationId xmlns:a16="http://schemas.microsoft.com/office/drawing/2014/main" id="{BAF5D658-99B4-8745-B7FB-F30062AF69B1}"/>
                </a:ext>
              </a:extLst>
            </p:cNvPr>
            <p:cNvSpPr/>
            <p:nvPr/>
          </p:nvSpPr>
          <p:spPr>
            <a:xfrm>
              <a:off x="14054833"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3" name="rc119">
              <a:extLst>
                <a:ext uri="{FF2B5EF4-FFF2-40B4-BE49-F238E27FC236}">
                  <a16:creationId xmlns:a16="http://schemas.microsoft.com/office/drawing/2014/main" id="{D9147972-7628-2A4D-AB09-7771C8E58B11}"/>
                </a:ext>
              </a:extLst>
            </p:cNvPr>
            <p:cNvSpPr/>
            <p:nvPr/>
          </p:nvSpPr>
          <p:spPr>
            <a:xfrm>
              <a:off x="14054833"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4" name="rc120">
              <a:extLst>
                <a:ext uri="{FF2B5EF4-FFF2-40B4-BE49-F238E27FC236}">
                  <a16:creationId xmlns:a16="http://schemas.microsoft.com/office/drawing/2014/main" id="{20B3F18E-45CF-1043-8CFC-40EA4F60D9C0}"/>
                </a:ext>
              </a:extLst>
            </p:cNvPr>
            <p:cNvSpPr/>
            <p:nvPr/>
          </p:nvSpPr>
          <p:spPr>
            <a:xfrm>
              <a:off x="14403055"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5" name="rc121">
              <a:extLst>
                <a:ext uri="{FF2B5EF4-FFF2-40B4-BE49-F238E27FC236}">
                  <a16:creationId xmlns:a16="http://schemas.microsoft.com/office/drawing/2014/main" id="{11504F7F-2EE7-2A41-B968-A32C737DADA1}"/>
                </a:ext>
              </a:extLst>
            </p:cNvPr>
            <p:cNvSpPr/>
            <p:nvPr/>
          </p:nvSpPr>
          <p:spPr>
            <a:xfrm>
              <a:off x="14403055"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6" name="rc122">
              <a:extLst>
                <a:ext uri="{FF2B5EF4-FFF2-40B4-BE49-F238E27FC236}">
                  <a16:creationId xmlns:a16="http://schemas.microsoft.com/office/drawing/2014/main" id="{1FEFD6D4-458B-8C40-8033-546162A6B804}"/>
                </a:ext>
              </a:extLst>
            </p:cNvPr>
            <p:cNvSpPr/>
            <p:nvPr/>
          </p:nvSpPr>
          <p:spPr>
            <a:xfrm>
              <a:off x="1440305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7" name="rc123">
              <a:extLst>
                <a:ext uri="{FF2B5EF4-FFF2-40B4-BE49-F238E27FC236}">
                  <a16:creationId xmlns:a16="http://schemas.microsoft.com/office/drawing/2014/main" id="{C19B0A16-1F3E-9C4E-B79C-3ECD3FED366B}"/>
                </a:ext>
              </a:extLst>
            </p:cNvPr>
            <p:cNvSpPr/>
            <p:nvPr/>
          </p:nvSpPr>
          <p:spPr>
            <a:xfrm>
              <a:off x="14403055" y="3772384"/>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8" name="rc124">
              <a:extLst>
                <a:ext uri="{FF2B5EF4-FFF2-40B4-BE49-F238E27FC236}">
                  <a16:creationId xmlns:a16="http://schemas.microsoft.com/office/drawing/2014/main" id="{499806DC-39F4-114D-AFFD-CE13B4ED0AF5}"/>
                </a:ext>
              </a:extLst>
            </p:cNvPr>
            <p:cNvSpPr/>
            <p:nvPr/>
          </p:nvSpPr>
          <p:spPr>
            <a:xfrm>
              <a:off x="14751277" y="2727718"/>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9" name="rc125">
              <a:extLst>
                <a:ext uri="{FF2B5EF4-FFF2-40B4-BE49-F238E27FC236}">
                  <a16:creationId xmlns:a16="http://schemas.microsoft.com/office/drawing/2014/main" id="{4D629C34-4957-E34C-81AF-4FBFF99E5CA3}"/>
                </a:ext>
              </a:extLst>
            </p:cNvPr>
            <p:cNvSpPr/>
            <p:nvPr/>
          </p:nvSpPr>
          <p:spPr>
            <a:xfrm>
              <a:off x="14751277" y="3075940"/>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0" name="rc126">
              <a:extLst>
                <a:ext uri="{FF2B5EF4-FFF2-40B4-BE49-F238E27FC236}">
                  <a16:creationId xmlns:a16="http://schemas.microsoft.com/office/drawing/2014/main" id="{E7286D19-5580-9F45-ABFB-78DB1AE58ACC}"/>
                </a:ext>
              </a:extLst>
            </p:cNvPr>
            <p:cNvSpPr/>
            <p:nvPr/>
          </p:nvSpPr>
          <p:spPr>
            <a:xfrm>
              <a:off x="14751277" y="3424162"/>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1" name="rc127">
              <a:extLst>
                <a:ext uri="{FF2B5EF4-FFF2-40B4-BE49-F238E27FC236}">
                  <a16:creationId xmlns:a16="http://schemas.microsoft.com/office/drawing/2014/main" id="{29426C68-D65E-8647-AB3C-DB2F989B5E19}"/>
                </a:ext>
              </a:extLst>
            </p:cNvPr>
            <p:cNvSpPr/>
            <p:nvPr/>
          </p:nvSpPr>
          <p:spPr>
            <a:xfrm>
              <a:off x="14751277" y="3772384"/>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2" name="rc128">
              <a:extLst>
                <a:ext uri="{FF2B5EF4-FFF2-40B4-BE49-F238E27FC236}">
                  <a16:creationId xmlns:a16="http://schemas.microsoft.com/office/drawing/2014/main" id="{FD73DDDD-044F-694C-89F1-E0360AFC2E7D}"/>
                </a:ext>
              </a:extLst>
            </p:cNvPr>
            <p:cNvSpPr/>
            <p:nvPr/>
          </p:nvSpPr>
          <p:spPr>
            <a:xfrm>
              <a:off x="1509949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3" name="rc129">
              <a:extLst>
                <a:ext uri="{FF2B5EF4-FFF2-40B4-BE49-F238E27FC236}">
                  <a16:creationId xmlns:a16="http://schemas.microsoft.com/office/drawing/2014/main" id="{37AB6F5C-8185-C44A-A67C-9AAB6D373D22}"/>
                </a:ext>
              </a:extLst>
            </p:cNvPr>
            <p:cNvSpPr/>
            <p:nvPr/>
          </p:nvSpPr>
          <p:spPr>
            <a:xfrm>
              <a:off x="15099499"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4" name="rc130">
              <a:extLst>
                <a:ext uri="{FF2B5EF4-FFF2-40B4-BE49-F238E27FC236}">
                  <a16:creationId xmlns:a16="http://schemas.microsoft.com/office/drawing/2014/main" id="{D9D3602E-6F12-7547-8306-F51FE8F94230}"/>
                </a:ext>
              </a:extLst>
            </p:cNvPr>
            <p:cNvSpPr/>
            <p:nvPr/>
          </p:nvSpPr>
          <p:spPr>
            <a:xfrm>
              <a:off x="15099499"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5" name="rc131">
              <a:extLst>
                <a:ext uri="{FF2B5EF4-FFF2-40B4-BE49-F238E27FC236}">
                  <a16:creationId xmlns:a16="http://schemas.microsoft.com/office/drawing/2014/main" id="{B265761C-4899-4E4B-8587-D7515C15518F}"/>
                </a:ext>
              </a:extLst>
            </p:cNvPr>
            <p:cNvSpPr/>
            <p:nvPr/>
          </p:nvSpPr>
          <p:spPr>
            <a:xfrm>
              <a:off x="15099499"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6" name="rc132">
              <a:extLst>
                <a:ext uri="{FF2B5EF4-FFF2-40B4-BE49-F238E27FC236}">
                  <a16:creationId xmlns:a16="http://schemas.microsoft.com/office/drawing/2014/main" id="{ABC738CF-F660-374D-A1F3-4BEE924CFE9C}"/>
                </a:ext>
              </a:extLst>
            </p:cNvPr>
            <p:cNvSpPr/>
            <p:nvPr/>
          </p:nvSpPr>
          <p:spPr>
            <a:xfrm>
              <a:off x="1544772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7" name="rc133">
              <a:extLst>
                <a:ext uri="{FF2B5EF4-FFF2-40B4-BE49-F238E27FC236}">
                  <a16:creationId xmlns:a16="http://schemas.microsoft.com/office/drawing/2014/main" id="{29EAB5DA-4B77-9341-B188-B0D6535066BE}"/>
                </a:ext>
              </a:extLst>
            </p:cNvPr>
            <p:cNvSpPr/>
            <p:nvPr/>
          </p:nvSpPr>
          <p:spPr>
            <a:xfrm>
              <a:off x="15447721"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8" name="rc134">
              <a:extLst>
                <a:ext uri="{FF2B5EF4-FFF2-40B4-BE49-F238E27FC236}">
                  <a16:creationId xmlns:a16="http://schemas.microsoft.com/office/drawing/2014/main" id="{8DDF1A1A-14F3-B143-9AFA-13944C7F8784}"/>
                </a:ext>
              </a:extLst>
            </p:cNvPr>
            <p:cNvSpPr/>
            <p:nvPr/>
          </p:nvSpPr>
          <p:spPr>
            <a:xfrm>
              <a:off x="15447721"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9" name="rc135">
              <a:extLst>
                <a:ext uri="{FF2B5EF4-FFF2-40B4-BE49-F238E27FC236}">
                  <a16:creationId xmlns:a16="http://schemas.microsoft.com/office/drawing/2014/main" id="{3E15B792-6C97-064D-9D47-8170140EF6B4}"/>
                </a:ext>
              </a:extLst>
            </p:cNvPr>
            <p:cNvSpPr/>
            <p:nvPr/>
          </p:nvSpPr>
          <p:spPr>
            <a:xfrm>
              <a:off x="15447721"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0" name="rc136">
              <a:extLst>
                <a:ext uri="{FF2B5EF4-FFF2-40B4-BE49-F238E27FC236}">
                  <a16:creationId xmlns:a16="http://schemas.microsoft.com/office/drawing/2014/main" id="{F671AF46-DF47-7B49-B572-4EF96CEACEC5}"/>
                </a:ext>
              </a:extLst>
            </p:cNvPr>
            <p:cNvSpPr/>
            <p:nvPr/>
          </p:nvSpPr>
          <p:spPr>
            <a:xfrm>
              <a:off x="15795943"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1" name="rc137">
              <a:extLst>
                <a:ext uri="{FF2B5EF4-FFF2-40B4-BE49-F238E27FC236}">
                  <a16:creationId xmlns:a16="http://schemas.microsoft.com/office/drawing/2014/main" id="{DDBE8EB5-23B3-534E-8A91-21E37584D375}"/>
                </a:ext>
              </a:extLst>
            </p:cNvPr>
            <p:cNvSpPr/>
            <p:nvPr/>
          </p:nvSpPr>
          <p:spPr>
            <a:xfrm>
              <a:off x="15795943"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2" name="rc138">
              <a:extLst>
                <a:ext uri="{FF2B5EF4-FFF2-40B4-BE49-F238E27FC236}">
                  <a16:creationId xmlns:a16="http://schemas.microsoft.com/office/drawing/2014/main" id="{72A6634F-ADE8-6D42-8E59-973BAA10B8D9}"/>
                </a:ext>
              </a:extLst>
            </p:cNvPr>
            <p:cNvSpPr/>
            <p:nvPr/>
          </p:nvSpPr>
          <p:spPr>
            <a:xfrm>
              <a:off x="15795943" y="3424162"/>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3" name="rc139">
              <a:extLst>
                <a:ext uri="{FF2B5EF4-FFF2-40B4-BE49-F238E27FC236}">
                  <a16:creationId xmlns:a16="http://schemas.microsoft.com/office/drawing/2014/main" id="{3347FA34-C736-DB42-BAD6-183832941224}"/>
                </a:ext>
              </a:extLst>
            </p:cNvPr>
            <p:cNvSpPr/>
            <p:nvPr/>
          </p:nvSpPr>
          <p:spPr>
            <a:xfrm>
              <a:off x="1579594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4" name="rc140">
              <a:extLst>
                <a:ext uri="{FF2B5EF4-FFF2-40B4-BE49-F238E27FC236}">
                  <a16:creationId xmlns:a16="http://schemas.microsoft.com/office/drawing/2014/main" id="{EE78131D-05BC-D545-B603-1A2B8B878F3E}"/>
                </a:ext>
              </a:extLst>
            </p:cNvPr>
            <p:cNvSpPr/>
            <p:nvPr/>
          </p:nvSpPr>
          <p:spPr>
            <a:xfrm>
              <a:off x="16144165"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5" name="rc141">
              <a:extLst>
                <a:ext uri="{FF2B5EF4-FFF2-40B4-BE49-F238E27FC236}">
                  <a16:creationId xmlns:a16="http://schemas.microsoft.com/office/drawing/2014/main" id="{F8B715E3-39BE-E843-AC94-38BDCF0B4D63}"/>
                </a:ext>
              </a:extLst>
            </p:cNvPr>
            <p:cNvSpPr/>
            <p:nvPr/>
          </p:nvSpPr>
          <p:spPr>
            <a:xfrm>
              <a:off x="16144165" y="3075940"/>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6" name="rc142">
              <a:extLst>
                <a:ext uri="{FF2B5EF4-FFF2-40B4-BE49-F238E27FC236}">
                  <a16:creationId xmlns:a16="http://schemas.microsoft.com/office/drawing/2014/main" id="{0D619702-1FD4-484C-AEA4-979BAF34798C}"/>
                </a:ext>
              </a:extLst>
            </p:cNvPr>
            <p:cNvSpPr/>
            <p:nvPr/>
          </p:nvSpPr>
          <p:spPr>
            <a:xfrm>
              <a:off x="16144165"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7" name="rc143">
              <a:extLst>
                <a:ext uri="{FF2B5EF4-FFF2-40B4-BE49-F238E27FC236}">
                  <a16:creationId xmlns:a16="http://schemas.microsoft.com/office/drawing/2014/main" id="{C24D71B9-75B8-9449-9E4F-E44DEE52F6D0}"/>
                </a:ext>
              </a:extLst>
            </p:cNvPr>
            <p:cNvSpPr/>
            <p:nvPr/>
          </p:nvSpPr>
          <p:spPr>
            <a:xfrm>
              <a:off x="16144165"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8" name="rc144">
              <a:extLst>
                <a:ext uri="{FF2B5EF4-FFF2-40B4-BE49-F238E27FC236}">
                  <a16:creationId xmlns:a16="http://schemas.microsoft.com/office/drawing/2014/main" id="{F7F6F835-8A5A-DC42-A13E-E191165971F8}"/>
                </a:ext>
              </a:extLst>
            </p:cNvPr>
            <p:cNvSpPr/>
            <p:nvPr/>
          </p:nvSpPr>
          <p:spPr>
            <a:xfrm>
              <a:off x="16492387"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9" name="rc145">
              <a:extLst>
                <a:ext uri="{FF2B5EF4-FFF2-40B4-BE49-F238E27FC236}">
                  <a16:creationId xmlns:a16="http://schemas.microsoft.com/office/drawing/2014/main" id="{62AFE9F6-FDC5-F64E-BA20-2EC1FC2C8EAE}"/>
                </a:ext>
              </a:extLst>
            </p:cNvPr>
            <p:cNvSpPr/>
            <p:nvPr/>
          </p:nvSpPr>
          <p:spPr>
            <a:xfrm>
              <a:off x="16492387" y="3075940"/>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0" name="rc146">
              <a:extLst>
                <a:ext uri="{FF2B5EF4-FFF2-40B4-BE49-F238E27FC236}">
                  <a16:creationId xmlns:a16="http://schemas.microsoft.com/office/drawing/2014/main" id="{DA068F65-FC56-6648-801B-95A779C2B732}"/>
                </a:ext>
              </a:extLst>
            </p:cNvPr>
            <p:cNvSpPr/>
            <p:nvPr/>
          </p:nvSpPr>
          <p:spPr>
            <a:xfrm>
              <a:off x="16492387"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1" name="rc147">
              <a:extLst>
                <a:ext uri="{FF2B5EF4-FFF2-40B4-BE49-F238E27FC236}">
                  <a16:creationId xmlns:a16="http://schemas.microsoft.com/office/drawing/2014/main" id="{5E443965-CE61-A141-A83D-5C0BA6A15787}"/>
                </a:ext>
              </a:extLst>
            </p:cNvPr>
            <p:cNvSpPr/>
            <p:nvPr/>
          </p:nvSpPr>
          <p:spPr>
            <a:xfrm>
              <a:off x="1649238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2" name="rc148">
              <a:extLst>
                <a:ext uri="{FF2B5EF4-FFF2-40B4-BE49-F238E27FC236}">
                  <a16:creationId xmlns:a16="http://schemas.microsoft.com/office/drawing/2014/main" id="{0FA41199-3238-DC47-940C-AB400C1FCA0A}"/>
                </a:ext>
              </a:extLst>
            </p:cNvPr>
            <p:cNvSpPr/>
            <p:nvPr/>
          </p:nvSpPr>
          <p:spPr>
            <a:xfrm>
              <a:off x="16840609" y="2727718"/>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3" name="rc149">
              <a:extLst>
                <a:ext uri="{FF2B5EF4-FFF2-40B4-BE49-F238E27FC236}">
                  <a16:creationId xmlns:a16="http://schemas.microsoft.com/office/drawing/2014/main" id="{F022CA4F-A945-2945-9767-5FACBE494224}"/>
                </a:ext>
              </a:extLst>
            </p:cNvPr>
            <p:cNvSpPr/>
            <p:nvPr/>
          </p:nvSpPr>
          <p:spPr>
            <a:xfrm>
              <a:off x="16840609"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4" name="rc150">
              <a:extLst>
                <a:ext uri="{FF2B5EF4-FFF2-40B4-BE49-F238E27FC236}">
                  <a16:creationId xmlns:a16="http://schemas.microsoft.com/office/drawing/2014/main" id="{CC6D4A89-395E-DE4D-9FA7-598F106760A2}"/>
                </a:ext>
              </a:extLst>
            </p:cNvPr>
            <p:cNvSpPr/>
            <p:nvPr/>
          </p:nvSpPr>
          <p:spPr>
            <a:xfrm>
              <a:off x="16840609"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5" name="rc151">
              <a:extLst>
                <a:ext uri="{FF2B5EF4-FFF2-40B4-BE49-F238E27FC236}">
                  <a16:creationId xmlns:a16="http://schemas.microsoft.com/office/drawing/2014/main" id="{7DC9DAA4-3CAE-3947-8F31-8A0B129A5E2A}"/>
                </a:ext>
              </a:extLst>
            </p:cNvPr>
            <p:cNvSpPr/>
            <p:nvPr/>
          </p:nvSpPr>
          <p:spPr>
            <a:xfrm>
              <a:off x="16840609"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6" name="rc152">
              <a:extLst>
                <a:ext uri="{FF2B5EF4-FFF2-40B4-BE49-F238E27FC236}">
                  <a16:creationId xmlns:a16="http://schemas.microsoft.com/office/drawing/2014/main" id="{88ECCB6A-2ED2-3C41-A622-EFD3EDE07593}"/>
                </a:ext>
              </a:extLst>
            </p:cNvPr>
            <p:cNvSpPr/>
            <p:nvPr/>
          </p:nvSpPr>
          <p:spPr>
            <a:xfrm>
              <a:off x="1718883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7" name="rc153">
              <a:extLst>
                <a:ext uri="{FF2B5EF4-FFF2-40B4-BE49-F238E27FC236}">
                  <a16:creationId xmlns:a16="http://schemas.microsoft.com/office/drawing/2014/main" id="{8D7BEAA0-EF92-CD43-B014-2BDFD3B63AF5}"/>
                </a:ext>
              </a:extLst>
            </p:cNvPr>
            <p:cNvSpPr/>
            <p:nvPr/>
          </p:nvSpPr>
          <p:spPr>
            <a:xfrm>
              <a:off x="17188831"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8" name="rc154">
              <a:extLst>
                <a:ext uri="{FF2B5EF4-FFF2-40B4-BE49-F238E27FC236}">
                  <a16:creationId xmlns:a16="http://schemas.microsoft.com/office/drawing/2014/main" id="{0B39E75C-29D5-8540-BF81-260380A72BF0}"/>
                </a:ext>
              </a:extLst>
            </p:cNvPr>
            <p:cNvSpPr/>
            <p:nvPr/>
          </p:nvSpPr>
          <p:spPr>
            <a:xfrm>
              <a:off x="17188831"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9" name="rc155">
              <a:extLst>
                <a:ext uri="{FF2B5EF4-FFF2-40B4-BE49-F238E27FC236}">
                  <a16:creationId xmlns:a16="http://schemas.microsoft.com/office/drawing/2014/main" id="{9C0840C9-1116-4B43-B7D0-8A869119624A}"/>
                </a:ext>
              </a:extLst>
            </p:cNvPr>
            <p:cNvSpPr/>
            <p:nvPr/>
          </p:nvSpPr>
          <p:spPr>
            <a:xfrm>
              <a:off x="17188831"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0" name="rc156">
              <a:extLst>
                <a:ext uri="{FF2B5EF4-FFF2-40B4-BE49-F238E27FC236}">
                  <a16:creationId xmlns:a16="http://schemas.microsoft.com/office/drawing/2014/main" id="{0587869F-BD20-234A-BC18-72F41D3B0E89}"/>
                </a:ext>
              </a:extLst>
            </p:cNvPr>
            <p:cNvSpPr/>
            <p:nvPr/>
          </p:nvSpPr>
          <p:spPr>
            <a:xfrm>
              <a:off x="17537053"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1" name="rc157">
              <a:extLst>
                <a:ext uri="{FF2B5EF4-FFF2-40B4-BE49-F238E27FC236}">
                  <a16:creationId xmlns:a16="http://schemas.microsoft.com/office/drawing/2014/main" id="{87E7114A-81D0-7D43-90A9-F38E5C5A5843}"/>
                </a:ext>
              </a:extLst>
            </p:cNvPr>
            <p:cNvSpPr/>
            <p:nvPr/>
          </p:nvSpPr>
          <p:spPr>
            <a:xfrm>
              <a:off x="17537053"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2" name="rc158">
              <a:extLst>
                <a:ext uri="{FF2B5EF4-FFF2-40B4-BE49-F238E27FC236}">
                  <a16:creationId xmlns:a16="http://schemas.microsoft.com/office/drawing/2014/main" id="{D75DCDC4-C31D-0940-ACFA-C525E7266290}"/>
                </a:ext>
              </a:extLst>
            </p:cNvPr>
            <p:cNvSpPr/>
            <p:nvPr/>
          </p:nvSpPr>
          <p:spPr>
            <a:xfrm>
              <a:off x="1753705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3" name="rc159">
              <a:extLst>
                <a:ext uri="{FF2B5EF4-FFF2-40B4-BE49-F238E27FC236}">
                  <a16:creationId xmlns:a16="http://schemas.microsoft.com/office/drawing/2014/main" id="{5AD6B816-D80D-874B-80FD-A427A3997F2D}"/>
                </a:ext>
              </a:extLst>
            </p:cNvPr>
            <p:cNvSpPr/>
            <p:nvPr/>
          </p:nvSpPr>
          <p:spPr>
            <a:xfrm>
              <a:off x="17537053"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4" name="rc160">
              <a:extLst>
                <a:ext uri="{FF2B5EF4-FFF2-40B4-BE49-F238E27FC236}">
                  <a16:creationId xmlns:a16="http://schemas.microsoft.com/office/drawing/2014/main" id="{48FA93B9-5F35-F047-9F5A-E75122207927}"/>
                </a:ext>
              </a:extLst>
            </p:cNvPr>
            <p:cNvSpPr/>
            <p:nvPr/>
          </p:nvSpPr>
          <p:spPr>
            <a:xfrm>
              <a:off x="17885276"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5" name="rc161">
              <a:extLst>
                <a:ext uri="{FF2B5EF4-FFF2-40B4-BE49-F238E27FC236}">
                  <a16:creationId xmlns:a16="http://schemas.microsoft.com/office/drawing/2014/main" id="{5D555E6E-DAAE-D14A-91A0-7BCD804382C9}"/>
                </a:ext>
              </a:extLst>
            </p:cNvPr>
            <p:cNvSpPr/>
            <p:nvPr/>
          </p:nvSpPr>
          <p:spPr>
            <a:xfrm>
              <a:off x="1788527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6" name="rc162">
              <a:extLst>
                <a:ext uri="{FF2B5EF4-FFF2-40B4-BE49-F238E27FC236}">
                  <a16:creationId xmlns:a16="http://schemas.microsoft.com/office/drawing/2014/main" id="{A9ED9752-9926-DD49-95A3-7CC52CC78B3D}"/>
                </a:ext>
              </a:extLst>
            </p:cNvPr>
            <p:cNvSpPr/>
            <p:nvPr/>
          </p:nvSpPr>
          <p:spPr>
            <a:xfrm>
              <a:off x="1788527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7" name="rc163">
              <a:extLst>
                <a:ext uri="{FF2B5EF4-FFF2-40B4-BE49-F238E27FC236}">
                  <a16:creationId xmlns:a16="http://schemas.microsoft.com/office/drawing/2014/main" id="{D51640CC-EE54-C447-8197-10589B8F271C}"/>
                </a:ext>
              </a:extLst>
            </p:cNvPr>
            <p:cNvSpPr/>
            <p:nvPr/>
          </p:nvSpPr>
          <p:spPr>
            <a:xfrm>
              <a:off x="17885276"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8" name="rc164">
              <a:extLst>
                <a:ext uri="{FF2B5EF4-FFF2-40B4-BE49-F238E27FC236}">
                  <a16:creationId xmlns:a16="http://schemas.microsoft.com/office/drawing/2014/main" id="{0E8E659E-7FA6-9841-82B7-6D25EF362744}"/>
                </a:ext>
              </a:extLst>
            </p:cNvPr>
            <p:cNvSpPr/>
            <p:nvPr/>
          </p:nvSpPr>
          <p:spPr>
            <a:xfrm>
              <a:off x="18233498"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9" name="rc165">
              <a:extLst>
                <a:ext uri="{FF2B5EF4-FFF2-40B4-BE49-F238E27FC236}">
                  <a16:creationId xmlns:a16="http://schemas.microsoft.com/office/drawing/2014/main" id="{C3407BFE-70DC-054F-B5C5-A027F99ED2EE}"/>
                </a:ext>
              </a:extLst>
            </p:cNvPr>
            <p:cNvSpPr/>
            <p:nvPr/>
          </p:nvSpPr>
          <p:spPr>
            <a:xfrm>
              <a:off x="18233498"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0" name="rc166">
              <a:extLst>
                <a:ext uri="{FF2B5EF4-FFF2-40B4-BE49-F238E27FC236}">
                  <a16:creationId xmlns:a16="http://schemas.microsoft.com/office/drawing/2014/main" id="{2F0A938C-94F4-764C-A4E0-42C73F4A491F}"/>
                </a:ext>
              </a:extLst>
            </p:cNvPr>
            <p:cNvSpPr/>
            <p:nvPr/>
          </p:nvSpPr>
          <p:spPr>
            <a:xfrm>
              <a:off x="18233498"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1" name="rc167">
              <a:extLst>
                <a:ext uri="{FF2B5EF4-FFF2-40B4-BE49-F238E27FC236}">
                  <a16:creationId xmlns:a16="http://schemas.microsoft.com/office/drawing/2014/main" id="{EDBC24A5-ACB3-4343-9E31-3EBA77744DC3}"/>
                </a:ext>
              </a:extLst>
            </p:cNvPr>
            <p:cNvSpPr/>
            <p:nvPr/>
          </p:nvSpPr>
          <p:spPr>
            <a:xfrm>
              <a:off x="18233498" y="3772384"/>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2" name="rc168">
              <a:extLst>
                <a:ext uri="{FF2B5EF4-FFF2-40B4-BE49-F238E27FC236}">
                  <a16:creationId xmlns:a16="http://schemas.microsoft.com/office/drawing/2014/main" id="{08917E95-F60B-B846-AD7B-2AAE638C0650}"/>
                </a:ext>
              </a:extLst>
            </p:cNvPr>
            <p:cNvSpPr/>
            <p:nvPr/>
          </p:nvSpPr>
          <p:spPr>
            <a:xfrm>
              <a:off x="18581720"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3" name="rc169">
              <a:extLst>
                <a:ext uri="{FF2B5EF4-FFF2-40B4-BE49-F238E27FC236}">
                  <a16:creationId xmlns:a16="http://schemas.microsoft.com/office/drawing/2014/main" id="{362083AC-3677-C244-AC2D-63EFC4A12A84}"/>
                </a:ext>
              </a:extLst>
            </p:cNvPr>
            <p:cNvSpPr/>
            <p:nvPr/>
          </p:nvSpPr>
          <p:spPr>
            <a:xfrm>
              <a:off x="18581720" y="3075940"/>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4" name="rc170">
              <a:extLst>
                <a:ext uri="{FF2B5EF4-FFF2-40B4-BE49-F238E27FC236}">
                  <a16:creationId xmlns:a16="http://schemas.microsoft.com/office/drawing/2014/main" id="{DC179E9B-1DD1-FE43-87A0-33E00A1AC55E}"/>
                </a:ext>
              </a:extLst>
            </p:cNvPr>
            <p:cNvSpPr/>
            <p:nvPr/>
          </p:nvSpPr>
          <p:spPr>
            <a:xfrm>
              <a:off x="18581720"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5" name="rc171">
              <a:extLst>
                <a:ext uri="{FF2B5EF4-FFF2-40B4-BE49-F238E27FC236}">
                  <a16:creationId xmlns:a16="http://schemas.microsoft.com/office/drawing/2014/main" id="{BBC665C6-1932-0A42-A778-6D3F5C263039}"/>
                </a:ext>
              </a:extLst>
            </p:cNvPr>
            <p:cNvSpPr/>
            <p:nvPr/>
          </p:nvSpPr>
          <p:spPr>
            <a:xfrm>
              <a:off x="18581720"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6" name="rc172">
              <a:extLst>
                <a:ext uri="{FF2B5EF4-FFF2-40B4-BE49-F238E27FC236}">
                  <a16:creationId xmlns:a16="http://schemas.microsoft.com/office/drawing/2014/main" id="{217EE3FE-F410-A340-971F-65121E56933B}"/>
                </a:ext>
              </a:extLst>
            </p:cNvPr>
            <p:cNvSpPr/>
            <p:nvPr/>
          </p:nvSpPr>
          <p:spPr>
            <a:xfrm>
              <a:off x="18929942"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7" name="rc173">
              <a:extLst>
                <a:ext uri="{FF2B5EF4-FFF2-40B4-BE49-F238E27FC236}">
                  <a16:creationId xmlns:a16="http://schemas.microsoft.com/office/drawing/2014/main" id="{B7CB6D04-34CF-2248-80E1-AD8D016D7783}"/>
                </a:ext>
              </a:extLst>
            </p:cNvPr>
            <p:cNvSpPr/>
            <p:nvPr/>
          </p:nvSpPr>
          <p:spPr>
            <a:xfrm>
              <a:off x="18929942" y="3075940"/>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8" name="rc174">
              <a:extLst>
                <a:ext uri="{FF2B5EF4-FFF2-40B4-BE49-F238E27FC236}">
                  <a16:creationId xmlns:a16="http://schemas.microsoft.com/office/drawing/2014/main" id="{30AED95C-E071-DF40-B74D-371204216F87}"/>
                </a:ext>
              </a:extLst>
            </p:cNvPr>
            <p:cNvSpPr/>
            <p:nvPr/>
          </p:nvSpPr>
          <p:spPr>
            <a:xfrm>
              <a:off x="1892994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9" name="rc175">
              <a:extLst>
                <a:ext uri="{FF2B5EF4-FFF2-40B4-BE49-F238E27FC236}">
                  <a16:creationId xmlns:a16="http://schemas.microsoft.com/office/drawing/2014/main" id="{F8199256-0C4A-304C-972A-A08A56CF02B8}"/>
                </a:ext>
              </a:extLst>
            </p:cNvPr>
            <p:cNvSpPr/>
            <p:nvPr/>
          </p:nvSpPr>
          <p:spPr>
            <a:xfrm>
              <a:off x="18929942"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959743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959743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9597431"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9597431"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9904963"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9904963"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9904963"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9904963"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2025318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20253186"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20253186"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20253186"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2060140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20601408"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20601408"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20601408"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20949630"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20949630"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20949630"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20949630"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21297852"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21297852"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21297852"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21297852"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21646074"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21646074"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21646074"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21646074"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21994296"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21994296"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21994296"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21994296"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22342518"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22342518"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22342518"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22342518"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22690740"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22690740"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22690740"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22690740"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23038962"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23038962"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23038962"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23038962"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23387184"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23387184"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23387184"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23387184"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23735406"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23735406"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23735406"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23735406"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2411609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2411609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2411609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2411609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2446432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2446432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2446432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2446432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2481254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2481254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2481254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2481254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2516076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2516076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2516076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2516076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2550898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2550898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2550898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2550898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2585720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2585720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2585720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2585720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2620543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2620543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2620543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2620543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2655365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2655365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2655365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2655365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690187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690187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690187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690187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725009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725009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725009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725009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759831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759831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759831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759831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794654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794654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794654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794654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829476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829476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829476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829476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864298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864298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864298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864298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899120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899120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899120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899120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933942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933942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933942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933942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968765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968765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968765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968765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3003587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3003587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3003587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3003587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3038409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3038409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3038409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3038409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3073231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3073231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3073231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3073231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23" name="tx431">
              <a:extLst>
                <a:ext uri="{FF2B5EF4-FFF2-40B4-BE49-F238E27FC236}">
                  <a16:creationId xmlns:a16="http://schemas.microsoft.com/office/drawing/2014/main" id="{215B0413-D5A5-144D-BE9F-5B71AF82A14C}"/>
                </a:ext>
              </a:extLst>
            </p:cNvPr>
            <p:cNvSpPr/>
            <p:nvPr/>
          </p:nvSpPr>
          <p:spPr>
            <a:xfrm rot="5400000">
              <a:off x="11102447" y="4493428"/>
              <a:ext cx="6944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slc29a4</a:t>
              </a:r>
            </a:p>
          </p:txBody>
        </p:sp>
        <p:sp>
          <p:nvSpPr>
            <p:cNvPr id="424" name="tx432">
              <a:extLst>
                <a:ext uri="{FF2B5EF4-FFF2-40B4-BE49-F238E27FC236}">
                  <a16:creationId xmlns:a16="http://schemas.microsoft.com/office/drawing/2014/main" id="{78625E24-82A8-3344-A765-99D3E1CCA817}"/>
                </a:ext>
              </a:extLst>
            </p:cNvPr>
            <p:cNvSpPr/>
            <p:nvPr/>
          </p:nvSpPr>
          <p:spPr>
            <a:xfrm rot="5400000">
              <a:off x="11562347" y="4381753"/>
              <a:ext cx="47114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cse1l</a:t>
              </a:r>
            </a:p>
          </p:txBody>
        </p:sp>
        <p:sp>
          <p:nvSpPr>
            <p:cNvPr id="425" name="tx433">
              <a:extLst>
                <a:ext uri="{FF2B5EF4-FFF2-40B4-BE49-F238E27FC236}">
                  <a16:creationId xmlns:a16="http://schemas.microsoft.com/office/drawing/2014/main" id="{2921952F-C164-9E4A-B887-6CDEB4854CDF}"/>
                </a:ext>
              </a:extLst>
            </p:cNvPr>
            <p:cNvSpPr/>
            <p:nvPr/>
          </p:nvSpPr>
          <p:spPr>
            <a:xfrm rot="5400000">
              <a:off x="11986726" y="4305597"/>
              <a:ext cx="31883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relt</a:t>
              </a:r>
            </a:p>
          </p:txBody>
        </p:sp>
        <p:sp>
          <p:nvSpPr>
            <p:cNvPr id="426" name="tx434">
              <a:extLst>
                <a:ext uri="{FF2B5EF4-FFF2-40B4-BE49-F238E27FC236}">
                  <a16:creationId xmlns:a16="http://schemas.microsoft.com/office/drawing/2014/main" id="{7E4BD3A8-75B0-4541-9930-52016BA82B36}"/>
                </a:ext>
              </a:extLst>
            </p:cNvPr>
            <p:cNvSpPr/>
            <p:nvPr/>
          </p:nvSpPr>
          <p:spPr>
            <a:xfrm rot="5400000">
              <a:off x="12232151"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fbxo8</a:t>
              </a:r>
            </a:p>
          </p:txBody>
        </p:sp>
        <p:sp>
          <p:nvSpPr>
            <p:cNvPr id="427" name="tx435">
              <a:extLst>
                <a:ext uri="{FF2B5EF4-FFF2-40B4-BE49-F238E27FC236}">
                  <a16:creationId xmlns:a16="http://schemas.microsoft.com/office/drawing/2014/main" id="{E74D0273-BC17-7E46-9E93-AADF08693BD5}"/>
                </a:ext>
              </a:extLst>
            </p:cNvPr>
            <p:cNvSpPr/>
            <p:nvPr/>
          </p:nvSpPr>
          <p:spPr>
            <a:xfrm rot="5400000">
              <a:off x="12592402" y="4396362"/>
              <a:ext cx="54552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prdx2</a:t>
              </a:r>
            </a:p>
          </p:txBody>
        </p:sp>
        <p:sp>
          <p:nvSpPr>
            <p:cNvPr id="428" name="tx436">
              <a:extLst>
                <a:ext uri="{FF2B5EF4-FFF2-40B4-BE49-F238E27FC236}">
                  <a16:creationId xmlns:a16="http://schemas.microsoft.com/office/drawing/2014/main" id="{93BE6E95-1180-DA4A-ACB3-620ECB9BFFD7}"/>
                </a:ext>
              </a:extLst>
            </p:cNvPr>
            <p:cNvSpPr/>
            <p:nvPr/>
          </p:nvSpPr>
          <p:spPr>
            <a:xfrm rot="5400000">
              <a:off x="12862153" y="4474833"/>
              <a:ext cx="65730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ccdc62</a:t>
              </a:r>
            </a:p>
          </p:txBody>
        </p:sp>
        <p:sp>
          <p:nvSpPr>
            <p:cNvPr id="429" name="tx437">
              <a:extLst>
                <a:ext uri="{FF2B5EF4-FFF2-40B4-BE49-F238E27FC236}">
                  <a16:creationId xmlns:a16="http://schemas.microsoft.com/office/drawing/2014/main" id="{8A34CA14-867C-814F-937A-9FD1466DD62C}"/>
                </a:ext>
              </a:extLst>
            </p:cNvPr>
            <p:cNvSpPr/>
            <p:nvPr/>
          </p:nvSpPr>
          <p:spPr>
            <a:xfrm rot="5400000">
              <a:off x="12804329" y="4823737"/>
              <a:ext cx="1517283"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si:dkey-239i20.2</a:t>
              </a:r>
            </a:p>
          </p:txBody>
        </p:sp>
        <p:sp>
          <p:nvSpPr>
            <p:cNvPr id="430" name="tx438">
              <a:extLst>
                <a:ext uri="{FF2B5EF4-FFF2-40B4-BE49-F238E27FC236}">
                  <a16:creationId xmlns:a16="http://schemas.microsoft.com/office/drawing/2014/main" id="{7EDC190C-5F0F-C34B-877E-1EB849A2BF74}"/>
                </a:ext>
              </a:extLst>
            </p:cNvPr>
            <p:cNvSpPr/>
            <p:nvPr/>
          </p:nvSpPr>
          <p:spPr>
            <a:xfrm rot="5400000">
              <a:off x="13552642" y="4480788"/>
              <a:ext cx="66921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smurf2</a:t>
              </a:r>
            </a:p>
          </p:txBody>
        </p:sp>
        <p:sp>
          <p:nvSpPr>
            <p:cNvPr id="431" name="tx439">
              <a:extLst>
                <a:ext uri="{FF2B5EF4-FFF2-40B4-BE49-F238E27FC236}">
                  <a16:creationId xmlns:a16="http://schemas.microsoft.com/office/drawing/2014/main" id="{FFF933E3-E324-574D-AE19-84CC2C7B1CCF}"/>
                </a:ext>
              </a:extLst>
            </p:cNvPr>
            <p:cNvSpPr/>
            <p:nvPr/>
          </p:nvSpPr>
          <p:spPr>
            <a:xfrm rot="5400000">
              <a:off x="13927312" y="4454340"/>
              <a:ext cx="66420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ndrg3a</a:t>
              </a:r>
            </a:p>
          </p:txBody>
        </p:sp>
        <p:sp>
          <p:nvSpPr>
            <p:cNvPr id="432" name="tx440">
              <a:extLst>
                <a:ext uri="{FF2B5EF4-FFF2-40B4-BE49-F238E27FC236}">
                  <a16:creationId xmlns:a16="http://schemas.microsoft.com/office/drawing/2014/main" id="{A8D9A287-76FB-2345-A683-38958277BB22}"/>
                </a:ext>
              </a:extLst>
            </p:cNvPr>
            <p:cNvSpPr/>
            <p:nvPr/>
          </p:nvSpPr>
          <p:spPr>
            <a:xfrm rot="5400000">
              <a:off x="14181811" y="4548063"/>
              <a:ext cx="803770"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slc12a7a</a:t>
              </a:r>
            </a:p>
          </p:txBody>
        </p:sp>
        <p:sp>
          <p:nvSpPr>
            <p:cNvPr id="433" name="tx441">
              <a:extLst>
                <a:ext uri="{FF2B5EF4-FFF2-40B4-BE49-F238E27FC236}">
                  <a16:creationId xmlns:a16="http://schemas.microsoft.com/office/drawing/2014/main" id="{7F7973EC-12D3-1547-8E4C-45AAC35EC092}"/>
                </a:ext>
              </a:extLst>
            </p:cNvPr>
            <p:cNvSpPr/>
            <p:nvPr/>
          </p:nvSpPr>
          <p:spPr>
            <a:xfrm rot="5400000">
              <a:off x="14600442" y="4477654"/>
              <a:ext cx="66294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kdm3b</a:t>
              </a:r>
            </a:p>
          </p:txBody>
        </p:sp>
        <p:sp>
          <p:nvSpPr>
            <p:cNvPr id="434" name="tx442">
              <a:extLst>
                <a:ext uri="{FF2B5EF4-FFF2-40B4-BE49-F238E27FC236}">
                  <a16:creationId xmlns:a16="http://schemas.microsoft.com/office/drawing/2014/main" id="{E11D26A1-E951-A24C-80D3-39ED55B71E9E}"/>
                </a:ext>
              </a:extLst>
            </p:cNvPr>
            <p:cNvSpPr/>
            <p:nvPr/>
          </p:nvSpPr>
          <p:spPr>
            <a:xfrm rot="5400000">
              <a:off x="14840438" y="4585883"/>
              <a:ext cx="87940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ankrd13c</a:t>
              </a:r>
            </a:p>
          </p:txBody>
        </p:sp>
        <p:sp>
          <p:nvSpPr>
            <p:cNvPr id="435" name="tx443">
              <a:extLst>
                <a:ext uri="{FF2B5EF4-FFF2-40B4-BE49-F238E27FC236}">
                  <a16:creationId xmlns:a16="http://schemas.microsoft.com/office/drawing/2014/main" id="{86660E29-33CB-524A-8CD3-FC78B72FD70F}"/>
                </a:ext>
              </a:extLst>
            </p:cNvPr>
            <p:cNvSpPr/>
            <p:nvPr/>
          </p:nvSpPr>
          <p:spPr>
            <a:xfrm rot="5400000">
              <a:off x="15173251" y="4601289"/>
              <a:ext cx="897165"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tmem259</a:t>
              </a:r>
            </a:p>
          </p:txBody>
        </p:sp>
        <p:sp>
          <p:nvSpPr>
            <p:cNvPr id="436" name="tx444">
              <a:extLst>
                <a:ext uri="{FF2B5EF4-FFF2-40B4-BE49-F238E27FC236}">
                  <a16:creationId xmlns:a16="http://schemas.microsoft.com/office/drawing/2014/main" id="{D7774F0B-790A-6D4B-A055-0489E7498383}"/>
                </a:ext>
              </a:extLst>
            </p:cNvPr>
            <p:cNvSpPr/>
            <p:nvPr/>
          </p:nvSpPr>
          <p:spPr>
            <a:xfrm rot="5400000">
              <a:off x="15622754" y="4500009"/>
              <a:ext cx="70766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tmcc1b</a:t>
              </a:r>
            </a:p>
          </p:txBody>
        </p:sp>
        <p:sp>
          <p:nvSpPr>
            <p:cNvPr id="437" name="tx445">
              <a:extLst>
                <a:ext uri="{FF2B5EF4-FFF2-40B4-BE49-F238E27FC236}">
                  <a16:creationId xmlns:a16="http://schemas.microsoft.com/office/drawing/2014/main" id="{B5D73E60-40BD-5C47-9A89-BC1040568245}"/>
                </a:ext>
              </a:extLst>
            </p:cNvPr>
            <p:cNvSpPr/>
            <p:nvPr/>
          </p:nvSpPr>
          <p:spPr>
            <a:xfrm rot="5400000">
              <a:off x="16008811" y="4462176"/>
              <a:ext cx="67987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ndrg3b</a:t>
              </a:r>
            </a:p>
          </p:txBody>
        </p:sp>
        <p:sp>
          <p:nvSpPr>
            <p:cNvPr id="438" name="tx446">
              <a:extLst>
                <a:ext uri="{FF2B5EF4-FFF2-40B4-BE49-F238E27FC236}">
                  <a16:creationId xmlns:a16="http://schemas.microsoft.com/office/drawing/2014/main" id="{B932E1F0-BFD4-C241-A737-6865B2EAB15A}"/>
                </a:ext>
              </a:extLst>
            </p:cNvPr>
            <p:cNvSpPr/>
            <p:nvPr/>
          </p:nvSpPr>
          <p:spPr>
            <a:xfrm rot="5400000">
              <a:off x="16290068" y="4529139"/>
              <a:ext cx="81379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ralgapa2</a:t>
              </a:r>
            </a:p>
          </p:txBody>
        </p:sp>
        <p:sp>
          <p:nvSpPr>
            <p:cNvPr id="439" name="tx447">
              <a:extLst>
                <a:ext uri="{FF2B5EF4-FFF2-40B4-BE49-F238E27FC236}">
                  <a16:creationId xmlns:a16="http://schemas.microsoft.com/office/drawing/2014/main" id="{6269F60A-7F5F-1F42-B501-BB3F8F14D121}"/>
                </a:ext>
              </a:extLst>
            </p:cNvPr>
            <p:cNvSpPr/>
            <p:nvPr/>
          </p:nvSpPr>
          <p:spPr>
            <a:xfrm rot="5400000">
              <a:off x="16578116" y="4589313"/>
              <a:ext cx="879195"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RUNDC1</a:t>
              </a:r>
            </a:p>
          </p:txBody>
        </p:sp>
        <p:sp>
          <p:nvSpPr>
            <p:cNvPr id="440" name="tx448">
              <a:extLst>
                <a:ext uri="{FF2B5EF4-FFF2-40B4-BE49-F238E27FC236}">
                  <a16:creationId xmlns:a16="http://schemas.microsoft.com/office/drawing/2014/main" id="{698089B7-E465-9343-A306-064224967116}"/>
                </a:ext>
              </a:extLst>
            </p:cNvPr>
            <p:cNvSpPr/>
            <p:nvPr/>
          </p:nvSpPr>
          <p:spPr>
            <a:xfrm rot="5400000">
              <a:off x="17113805" y="4401846"/>
              <a:ext cx="54615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ggps1</a:t>
              </a:r>
            </a:p>
          </p:txBody>
        </p:sp>
        <p:sp>
          <p:nvSpPr>
            <p:cNvPr id="441" name="tx449">
              <a:extLst>
                <a:ext uri="{FF2B5EF4-FFF2-40B4-BE49-F238E27FC236}">
                  <a16:creationId xmlns:a16="http://schemas.microsoft.com/office/drawing/2014/main" id="{1B1FEF67-0552-D946-8524-57E819E5A160}"/>
                </a:ext>
              </a:extLst>
            </p:cNvPr>
            <p:cNvSpPr/>
            <p:nvPr/>
          </p:nvSpPr>
          <p:spPr>
            <a:xfrm rot="5400000">
              <a:off x="17388952" y="4474920"/>
              <a:ext cx="70536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zfyve9a</a:t>
              </a:r>
            </a:p>
          </p:txBody>
        </p:sp>
        <p:sp>
          <p:nvSpPr>
            <p:cNvPr id="442" name="tx450">
              <a:extLst>
                <a:ext uri="{FF2B5EF4-FFF2-40B4-BE49-F238E27FC236}">
                  <a16:creationId xmlns:a16="http://schemas.microsoft.com/office/drawing/2014/main" id="{2FD00DEB-7E5E-FB4A-A0AD-E3C7CD2B537E}"/>
                </a:ext>
              </a:extLst>
            </p:cNvPr>
            <p:cNvSpPr/>
            <p:nvPr/>
          </p:nvSpPr>
          <p:spPr>
            <a:xfrm rot="5400000">
              <a:off x="17809868" y="4402227"/>
              <a:ext cx="5120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lclat1</a:t>
              </a:r>
            </a:p>
          </p:txBody>
        </p:sp>
        <p:sp>
          <p:nvSpPr>
            <p:cNvPr id="443" name="tx451">
              <a:extLst>
                <a:ext uri="{FF2B5EF4-FFF2-40B4-BE49-F238E27FC236}">
                  <a16:creationId xmlns:a16="http://schemas.microsoft.com/office/drawing/2014/main" id="{4B7294A9-0E87-0142-B05C-4AAC072D11E1}"/>
                </a:ext>
              </a:extLst>
            </p:cNvPr>
            <p:cNvSpPr/>
            <p:nvPr/>
          </p:nvSpPr>
          <p:spPr>
            <a:xfrm rot="5400000">
              <a:off x="18172814" y="4387503"/>
              <a:ext cx="477204" cy="15234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siva1</a:t>
              </a:r>
            </a:p>
          </p:txBody>
        </p:sp>
        <p:sp>
          <p:nvSpPr>
            <p:cNvPr id="444" name="tx452">
              <a:extLst>
                <a:ext uri="{FF2B5EF4-FFF2-40B4-BE49-F238E27FC236}">
                  <a16:creationId xmlns:a16="http://schemas.microsoft.com/office/drawing/2014/main" id="{FD6D6247-B200-AF45-9ADA-807D37D0CB85}"/>
                </a:ext>
              </a:extLst>
            </p:cNvPr>
            <p:cNvSpPr/>
            <p:nvPr/>
          </p:nvSpPr>
          <p:spPr>
            <a:xfrm rot="5400000">
              <a:off x="18432991" y="4475548"/>
              <a:ext cx="70389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ube2q1</a:t>
              </a:r>
            </a:p>
          </p:txBody>
        </p:sp>
        <p:sp>
          <p:nvSpPr>
            <p:cNvPr id="445" name="tx453">
              <a:extLst>
                <a:ext uri="{FF2B5EF4-FFF2-40B4-BE49-F238E27FC236}">
                  <a16:creationId xmlns:a16="http://schemas.microsoft.com/office/drawing/2014/main" id="{63882A4A-A8FC-D442-92E5-7716EEEEBF6A}"/>
                </a:ext>
              </a:extLst>
            </p:cNvPr>
            <p:cNvSpPr/>
            <p:nvPr/>
          </p:nvSpPr>
          <p:spPr>
            <a:xfrm rot="5400000">
              <a:off x="18441800" y="4814961"/>
              <a:ext cx="1385444"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si:zfos-128g4.2</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9662735"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20181084"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20250222"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20769248"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21308438"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21566293"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21961091"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22287691"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22580611"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22892638"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23269902"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23653834"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2390561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2419199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2466400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2449313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2532963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2582741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2608036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2646330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683222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722744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709962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776781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813182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832486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887422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918379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949055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993666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3039508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3058003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04" name="rc8">
              <a:extLst>
                <a:ext uri="{FF2B5EF4-FFF2-40B4-BE49-F238E27FC236}">
                  <a16:creationId xmlns:a16="http://schemas.microsoft.com/office/drawing/2014/main" id="{7CCA3070-7192-2A4B-BCF9-6BD70D680E7D}"/>
                </a:ext>
              </a:extLst>
            </p:cNvPr>
            <p:cNvSpPr/>
            <p:nvPr/>
          </p:nvSpPr>
          <p:spPr>
            <a:xfrm>
              <a:off x="10572610" y="2727718"/>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5" name="rc9">
              <a:extLst>
                <a:ext uri="{FF2B5EF4-FFF2-40B4-BE49-F238E27FC236}">
                  <a16:creationId xmlns:a16="http://schemas.microsoft.com/office/drawing/2014/main" id="{DE925693-A758-D74A-8FF4-714353A9021C}"/>
                </a:ext>
              </a:extLst>
            </p:cNvPr>
            <p:cNvSpPr/>
            <p:nvPr/>
          </p:nvSpPr>
          <p:spPr>
            <a:xfrm>
              <a:off x="10572610"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6" name="rc10">
              <a:extLst>
                <a:ext uri="{FF2B5EF4-FFF2-40B4-BE49-F238E27FC236}">
                  <a16:creationId xmlns:a16="http://schemas.microsoft.com/office/drawing/2014/main" id="{A1AD40E8-E821-0249-BEAF-8033F3D86573}"/>
                </a:ext>
              </a:extLst>
            </p:cNvPr>
            <p:cNvSpPr/>
            <p:nvPr/>
          </p:nvSpPr>
          <p:spPr>
            <a:xfrm>
              <a:off x="10572610"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7" name="rc11">
              <a:extLst>
                <a:ext uri="{FF2B5EF4-FFF2-40B4-BE49-F238E27FC236}">
                  <a16:creationId xmlns:a16="http://schemas.microsoft.com/office/drawing/2014/main" id="{2318BF57-20B9-8240-815C-AD769B08D149}"/>
                </a:ext>
              </a:extLst>
            </p:cNvPr>
            <p:cNvSpPr/>
            <p:nvPr/>
          </p:nvSpPr>
          <p:spPr>
            <a:xfrm>
              <a:off x="10572610"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8" name="rc12">
              <a:extLst>
                <a:ext uri="{FF2B5EF4-FFF2-40B4-BE49-F238E27FC236}">
                  <a16:creationId xmlns:a16="http://schemas.microsoft.com/office/drawing/2014/main" id="{9066F81E-5EC3-5249-A172-91E639A26F23}"/>
                </a:ext>
              </a:extLst>
            </p:cNvPr>
            <p:cNvSpPr/>
            <p:nvPr/>
          </p:nvSpPr>
          <p:spPr>
            <a:xfrm>
              <a:off x="10920832"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9" name="rc13">
              <a:extLst>
                <a:ext uri="{FF2B5EF4-FFF2-40B4-BE49-F238E27FC236}">
                  <a16:creationId xmlns:a16="http://schemas.microsoft.com/office/drawing/2014/main" id="{8B9A8499-1098-6246-B878-307BA861EB59}"/>
                </a:ext>
              </a:extLst>
            </p:cNvPr>
            <p:cNvSpPr/>
            <p:nvPr/>
          </p:nvSpPr>
          <p:spPr>
            <a:xfrm>
              <a:off x="10920832" y="3075940"/>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0" name="rc14">
              <a:extLst>
                <a:ext uri="{FF2B5EF4-FFF2-40B4-BE49-F238E27FC236}">
                  <a16:creationId xmlns:a16="http://schemas.microsoft.com/office/drawing/2014/main" id="{D7845022-2E84-DD43-9117-D6F34613251D}"/>
                </a:ext>
              </a:extLst>
            </p:cNvPr>
            <p:cNvSpPr/>
            <p:nvPr/>
          </p:nvSpPr>
          <p:spPr>
            <a:xfrm>
              <a:off x="10920832" y="3424162"/>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1" name="rc15">
              <a:extLst>
                <a:ext uri="{FF2B5EF4-FFF2-40B4-BE49-F238E27FC236}">
                  <a16:creationId xmlns:a16="http://schemas.microsoft.com/office/drawing/2014/main" id="{B0F99EF5-54B8-4E42-91AD-5AA1D71ECA91}"/>
                </a:ext>
              </a:extLst>
            </p:cNvPr>
            <p:cNvSpPr/>
            <p:nvPr/>
          </p:nvSpPr>
          <p:spPr>
            <a:xfrm>
              <a:off x="10920832"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2" name="tx412">
              <a:extLst>
                <a:ext uri="{FF2B5EF4-FFF2-40B4-BE49-F238E27FC236}">
                  <a16:creationId xmlns:a16="http://schemas.microsoft.com/office/drawing/2014/main" id="{62BAA1A3-C86E-5245-9811-C65E02740ED7}"/>
                </a:ext>
              </a:extLst>
            </p:cNvPr>
            <p:cNvSpPr/>
            <p:nvPr/>
          </p:nvSpPr>
          <p:spPr>
            <a:xfrm rot="5400000">
              <a:off x="10075066" y="4767218"/>
              <a:ext cx="14042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si:dkey-16j16.4</a:t>
              </a:r>
            </a:p>
          </p:txBody>
        </p:sp>
        <p:sp>
          <p:nvSpPr>
            <p:cNvPr id="513" name="tx413">
              <a:extLst>
                <a:ext uri="{FF2B5EF4-FFF2-40B4-BE49-F238E27FC236}">
                  <a16:creationId xmlns:a16="http://schemas.microsoft.com/office/drawing/2014/main" id="{C893E642-4192-954A-8D29-B0575884CA40}"/>
                </a:ext>
              </a:extLst>
            </p:cNvPr>
            <p:cNvSpPr/>
            <p:nvPr/>
          </p:nvSpPr>
          <p:spPr>
            <a:xfrm rot="5400000">
              <a:off x="10852945" y="4394706"/>
              <a:ext cx="49705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sik2b</a:t>
              </a:r>
            </a:p>
          </p:txBody>
        </p:sp>
        <p:sp>
          <p:nvSpPr>
            <p:cNvPr id="514" name="rc176">
              <a:extLst>
                <a:ext uri="{FF2B5EF4-FFF2-40B4-BE49-F238E27FC236}">
                  <a16:creationId xmlns:a16="http://schemas.microsoft.com/office/drawing/2014/main" id="{9977BBE7-496F-8641-96F1-EE45DAF8BA1F}"/>
                </a:ext>
              </a:extLst>
            </p:cNvPr>
            <p:cNvSpPr/>
            <p:nvPr/>
          </p:nvSpPr>
          <p:spPr>
            <a:xfrm>
              <a:off x="19543397"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9543397"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9543397"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9543397"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9411887"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sp>
        <p:nvSpPr>
          <p:cNvPr id="519" name="TextBox 518">
            <a:extLst>
              <a:ext uri="{FF2B5EF4-FFF2-40B4-BE49-F238E27FC236}">
                <a16:creationId xmlns:a16="http://schemas.microsoft.com/office/drawing/2014/main" id="{5BB43C20-A16A-5C40-A26C-1620EBB47852}"/>
              </a:ext>
            </a:extLst>
          </p:cNvPr>
          <p:cNvSpPr txBox="1"/>
          <p:nvPr/>
        </p:nvSpPr>
        <p:spPr>
          <a:xfrm>
            <a:off x="257422" y="2727750"/>
            <a:ext cx="4015844" cy="1455591"/>
          </a:xfrm>
          <a:prstGeom prst="rect">
            <a:avLst/>
          </a:prstGeom>
          <a:solidFill>
            <a:srgbClr val="FFFFFF">
              <a:alpha val="58824"/>
            </a:srgbClr>
          </a:solidFill>
          <a:ln w="127000">
            <a:solidFill>
              <a:srgbClr val="FFFFFF">
                <a:alpha val="58824"/>
              </a:srgbClr>
            </a:solidFill>
            <a:miter lim="800000"/>
          </a:ln>
        </p:spPr>
        <p:txBody>
          <a:bodyPr wrap="none" rtlCol="0">
            <a:spAutoFit/>
          </a:bodyPr>
          <a:lstStyle/>
          <a:p>
            <a:pPr algn="r">
              <a:lnSpc>
                <a:spcPct val="125000"/>
              </a:lnSpc>
            </a:pPr>
            <a:r>
              <a:rPr lang="en-AU" b="1" u="sng" dirty="0">
                <a:solidFill>
                  <a:srgbClr val="E8461E"/>
                </a:solidFill>
                <a:latin typeface="Futura PT Heavy" panose="020B0502020204020303" pitchFamily="34" charset="77"/>
              </a:rPr>
              <a:t>Young Q96K97/+ </a:t>
            </a:r>
            <a:r>
              <a:rPr lang="en-AU" u="sng" dirty="0">
                <a:solidFill>
                  <a:srgbClr val="E8461E"/>
                </a:solidFill>
                <a:latin typeface="Futura PT Heavy" panose="020B0502020204020303" pitchFamily="34" charset="77"/>
              </a:rPr>
              <a:t>vs. </a:t>
            </a:r>
            <a:r>
              <a:rPr lang="en-AU" b="1" u="sng" dirty="0">
                <a:solidFill>
                  <a:srgbClr val="E8461E"/>
                </a:solidFill>
                <a:latin typeface="Futura PT Heavy" panose="020B0502020204020303" pitchFamily="34" charset="77"/>
              </a:rPr>
              <a:t>wild type</a:t>
            </a:r>
          </a:p>
          <a:p>
            <a:pPr algn="r">
              <a:lnSpc>
                <a:spcPct val="125000"/>
              </a:lnSpc>
            </a:pPr>
            <a:r>
              <a:rPr lang="en-AU" b="1" dirty="0">
                <a:latin typeface="Futura PT Heavy" panose="020B0502020204020303" pitchFamily="34" charset="77"/>
              </a:rPr>
              <a:t>Aged Q96K97/+ vs. wild type</a:t>
            </a:r>
          </a:p>
          <a:p>
            <a:pPr algn="r">
              <a:lnSpc>
                <a:spcPct val="125000"/>
              </a:lnSpc>
            </a:pPr>
            <a:r>
              <a:rPr lang="en-AU" b="1" dirty="0">
                <a:latin typeface="Futura PT Heavy" panose="020B0502020204020303" pitchFamily="34" charset="77"/>
              </a:rPr>
              <a:t>Aged wild type vs. young wild type</a:t>
            </a:r>
          </a:p>
          <a:p>
            <a:pPr algn="r">
              <a:lnSpc>
                <a:spcPct val="125000"/>
              </a:lnSpc>
            </a:pPr>
            <a:r>
              <a:rPr lang="en-AU" b="1" dirty="0">
                <a:latin typeface="Futura PT Heavy" panose="020B0502020204020303" pitchFamily="34" charset="77"/>
              </a:rPr>
              <a:t>Young hypoxia vs. </a:t>
            </a:r>
            <a:r>
              <a:rPr lang="en-AU" b="1" dirty="0" err="1">
                <a:latin typeface="Futura PT Heavy" panose="020B0502020204020303" pitchFamily="34" charset="77"/>
              </a:rPr>
              <a:t>normoxia</a:t>
            </a:r>
            <a:endParaRPr lang="en-AU" b="1" dirty="0">
              <a:latin typeface="Futura PT Heavy" panose="020B0502020204020303" pitchFamily="34" charset="77"/>
            </a:endParaRPr>
          </a:p>
        </p:txBody>
      </p:sp>
      <p:sp>
        <p:nvSpPr>
          <p:cNvPr id="520" name="TextBox 519">
            <a:extLst>
              <a:ext uri="{FF2B5EF4-FFF2-40B4-BE49-F238E27FC236}">
                <a16:creationId xmlns:a16="http://schemas.microsoft.com/office/drawing/2014/main" id="{3304A72B-C292-6A47-9779-89B9E2DD6684}"/>
              </a:ext>
            </a:extLst>
          </p:cNvPr>
          <p:cNvSpPr txBox="1"/>
          <p:nvPr/>
        </p:nvSpPr>
        <p:spPr>
          <a:xfrm>
            <a:off x="0" y="6330855"/>
            <a:ext cx="10191380" cy="400110"/>
          </a:xfrm>
          <a:prstGeom prst="rect">
            <a:avLst/>
          </a:prstGeom>
          <a:noFill/>
        </p:spPr>
        <p:txBody>
          <a:bodyPr wrap="square" rtlCol="0">
            <a:spAutoFit/>
          </a:bodyPr>
          <a:lstStyle/>
          <a:p>
            <a:r>
              <a:rPr lang="en-AU" sz="2000" dirty="0">
                <a:solidFill>
                  <a:schemeClr val="accent3"/>
                </a:solidFill>
                <a:latin typeface="Futura PT Book" panose="020B0502020204020303" pitchFamily="34" charset="77"/>
              </a:rPr>
              <a:t>115 3’ IRE-containing genes with </a:t>
            </a:r>
            <a:r>
              <a:rPr lang="en-AU" sz="2000" i="1" dirty="0">
                <a:solidFill>
                  <a:schemeClr val="accent3"/>
                </a:solidFill>
                <a:latin typeface="Futura PT Book" panose="020B0502020204020303" pitchFamily="34" charset="77"/>
              </a:rPr>
              <a:t>t</a:t>
            </a:r>
            <a:r>
              <a:rPr lang="en-AU" sz="2000" dirty="0">
                <a:solidFill>
                  <a:schemeClr val="accent3"/>
                </a:solidFill>
                <a:latin typeface="Futura PT Book" panose="020B0502020204020303" pitchFamily="34" charset="77"/>
              </a:rPr>
              <a:t>-statistic &gt; 2 in the </a:t>
            </a:r>
            <a:r>
              <a:rPr lang="en-AU" sz="2000" b="1" dirty="0">
                <a:solidFill>
                  <a:schemeClr val="accent3"/>
                </a:solidFill>
                <a:latin typeface="Futura PT Book" panose="020B0502020204020303" pitchFamily="34" charset="77"/>
              </a:rPr>
              <a:t>young Q96K97/+ vs. wild type </a:t>
            </a:r>
            <a:r>
              <a:rPr lang="en-AU" sz="2000" dirty="0">
                <a:solidFill>
                  <a:schemeClr val="accent3"/>
                </a:solidFill>
                <a:latin typeface="Futura PT Book" panose="020B0502020204020303" pitchFamily="34" charset="77"/>
              </a:rPr>
              <a:t>comparison</a:t>
            </a:r>
          </a:p>
        </p:txBody>
      </p:sp>
      <p:sp>
        <p:nvSpPr>
          <p:cNvPr id="522" name="TextBox 521">
            <a:extLst>
              <a:ext uri="{FF2B5EF4-FFF2-40B4-BE49-F238E27FC236}">
                <a16:creationId xmlns:a16="http://schemas.microsoft.com/office/drawing/2014/main" id="{86216E70-365A-FB48-B667-656B67506382}"/>
              </a:ext>
            </a:extLst>
          </p:cNvPr>
          <p:cNvSpPr txBox="1"/>
          <p:nvPr/>
        </p:nvSpPr>
        <p:spPr>
          <a:xfrm>
            <a:off x="4554901" y="2266085"/>
            <a:ext cx="6518131" cy="461665"/>
          </a:xfrm>
          <a:prstGeom prst="rect">
            <a:avLst/>
          </a:prstGeom>
          <a:noFill/>
        </p:spPr>
        <p:txBody>
          <a:bodyPr wrap="none" rtlCol="0">
            <a:spAutoFit/>
          </a:bodyPr>
          <a:lstStyle/>
          <a:p>
            <a:r>
              <a:rPr lang="en-AU" sz="2400" b="1" dirty="0">
                <a:solidFill>
                  <a:srgbClr val="E8461E"/>
                </a:solidFill>
                <a:latin typeface="Futura PT Heavy" panose="020B0502020204020303" pitchFamily="34" charset="77"/>
              </a:rPr>
              <a:t>Increased with aging, hypoxia, and mutation</a:t>
            </a:r>
          </a:p>
        </p:txBody>
      </p:sp>
    </p:spTree>
    <p:extLst>
      <p:ext uri="{BB962C8B-B14F-4D97-AF65-F5344CB8AC3E}">
        <p14:creationId xmlns:p14="http://schemas.microsoft.com/office/powerpoint/2010/main" val="20566802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0F2A1AEF-2B3E-AB44-BA01-AB1D61CE57BD}"/>
              </a:ext>
            </a:extLst>
          </p:cNvPr>
          <p:cNvGrpSpPr/>
          <p:nvPr/>
        </p:nvGrpSpPr>
        <p:grpSpPr>
          <a:xfrm>
            <a:off x="-26576630" y="2727718"/>
            <a:ext cx="26552417" cy="3204656"/>
            <a:chOff x="4484594" y="2727718"/>
            <a:chExt cx="2655241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8" name="rc84">
              <a:extLst>
                <a:ext uri="{FF2B5EF4-FFF2-40B4-BE49-F238E27FC236}">
                  <a16:creationId xmlns:a16="http://schemas.microsoft.com/office/drawing/2014/main" id="{82EEEB27-DD1A-2946-8B2D-DAFAE06CD102}"/>
                </a:ext>
              </a:extLst>
            </p:cNvPr>
            <p:cNvSpPr/>
            <p:nvPr/>
          </p:nvSpPr>
          <p:spPr>
            <a:xfrm>
              <a:off x="11269056"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9" name="rc85">
              <a:extLst>
                <a:ext uri="{FF2B5EF4-FFF2-40B4-BE49-F238E27FC236}">
                  <a16:creationId xmlns:a16="http://schemas.microsoft.com/office/drawing/2014/main" id="{6030D857-A65A-A74B-BD93-E80EF9F37ACD}"/>
                </a:ext>
              </a:extLst>
            </p:cNvPr>
            <p:cNvSpPr/>
            <p:nvPr/>
          </p:nvSpPr>
          <p:spPr>
            <a:xfrm>
              <a:off x="11269056"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0" name="rc86">
              <a:extLst>
                <a:ext uri="{FF2B5EF4-FFF2-40B4-BE49-F238E27FC236}">
                  <a16:creationId xmlns:a16="http://schemas.microsoft.com/office/drawing/2014/main" id="{4FDCA1E1-0D2D-F24B-9275-56114559FCF8}"/>
                </a:ext>
              </a:extLst>
            </p:cNvPr>
            <p:cNvSpPr/>
            <p:nvPr/>
          </p:nvSpPr>
          <p:spPr>
            <a:xfrm>
              <a:off x="1126905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1" name="rc87">
              <a:extLst>
                <a:ext uri="{FF2B5EF4-FFF2-40B4-BE49-F238E27FC236}">
                  <a16:creationId xmlns:a16="http://schemas.microsoft.com/office/drawing/2014/main" id="{61F461FC-D510-394D-83AA-DFE3478BD05D}"/>
                </a:ext>
              </a:extLst>
            </p:cNvPr>
            <p:cNvSpPr/>
            <p:nvPr/>
          </p:nvSpPr>
          <p:spPr>
            <a:xfrm>
              <a:off x="11269056" y="3772384"/>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2" name="rc88">
              <a:extLst>
                <a:ext uri="{FF2B5EF4-FFF2-40B4-BE49-F238E27FC236}">
                  <a16:creationId xmlns:a16="http://schemas.microsoft.com/office/drawing/2014/main" id="{D9AE3303-2EA9-3B4B-B968-C6CF5DF46589}"/>
                </a:ext>
              </a:extLst>
            </p:cNvPr>
            <p:cNvSpPr/>
            <p:nvPr/>
          </p:nvSpPr>
          <p:spPr>
            <a:xfrm>
              <a:off x="11617279"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3" name="rc89">
              <a:extLst>
                <a:ext uri="{FF2B5EF4-FFF2-40B4-BE49-F238E27FC236}">
                  <a16:creationId xmlns:a16="http://schemas.microsoft.com/office/drawing/2014/main" id="{CB53A651-96E2-224F-A509-C37A46C98939}"/>
                </a:ext>
              </a:extLst>
            </p:cNvPr>
            <p:cNvSpPr/>
            <p:nvPr/>
          </p:nvSpPr>
          <p:spPr>
            <a:xfrm>
              <a:off x="11617279"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4" name="rc90">
              <a:extLst>
                <a:ext uri="{FF2B5EF4-FFF2-40B4-BE49-F238E27FC236}">
                  <a16:creationId xmlns:a16="http://schemas.microsoft.com/office/drawing/2014/main" id="{9B79414F-BD94-B240-94D2-4B4ABB5927D8}"/>
                </a:ext>
              </a:extLst>
            </p:cNvPr>
            <p:cNvSpPr/>
            <p:nvPr/>
          </p:nvSpPr>
          <p:spPr>
            <a:xfrm>
              <a:off x="11617279"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5" name="rc91">
              <a:extLst>
                <a:ext uri="{FF2B5EF4-FFF2-40B4-BE49-F238E27FC236}">
                  <a16:creationId xmlns:a16="http://schemas.microsoft.com/office/drawing/2014/main" id="{D1C553A4-2412-A54B-9FEA-662B6ED6FF3E}"/>
                </a:ext>
              </a:extLst>
            </p:cNvPr>
            <p:cNvSpPr/>
            <p:nvPr/>
          </p:nvSpPr>
          <p:spPr>
            <a:xfrm>
              <a:off x="11617279" y="3772384"/>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6" name="rc92">
              <a:extLst>
                <a:ext uri="{FF2B5EF4-FFF2-40B4-BE49-F238E27FC236}">
                  <a16:creationId xmlns:a16="http://schemas.microsoft.com/office/drawing/2014/main" id="{410092A8-B134-C241-92E1-5C23A670D8CB}"/>
                </a:ext>
              </a:extLst>
            </p:cNvPr>
            <p:cNvSpPr/>
            <p:nvPr/>
          </p:nvSpPr>
          <p:spPr>
            <a:xfrm>
              <a:off x="11965501"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7" name="rc93">
              <a:extLst>
                <a:ext uri="{FF2B5EF4-FFF2-40B4-BE49-F238E27FC236}">
                  <a16:creationId xmlns:a16="http://schemas.microsoft.com/office/drawing/2014/main" id="{B8795EB7-B99B-9B42-BC0D-9122A3EF1A7D}"/>
                </a:ext>
              </a:extLst>
            </p:cNvPr>
            <p:cNvSpPr/>
            <p:nvPr/>
          </p:nvSpPr>
          <p:spPr>
            <a:xfrm>
              <a:off x="11965501"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8" name="rc94">
              <a:extLst>
                <a:ext uri="{FF2B5EF4-FFF2-40B4-BE49-F238E27FC236}">
                  <a16:creationId xmlns:a16="http://schemas.microsoft.com/office/drawing/2014/main" id="{3E8E676C-95D7-6D40-BB91-AB2E0C5E298A}"/>
                </a:ext>
              </a:extLst>
            </p:cNvPr>
            <p:cNvSpPr/>
            <p:nvPr/>
          </p:nvSpPr>
          <p:spPr>
            <a:xfrm>
              <a:off x="11965501"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9" name="rc95">
              <a:extLst>
                <a:ext uri="{FF2B5EF4-FFF2-40B4-BE49-F238E27FC236}">
                  <a16:creationId xmlns:a16="http://schemas.microsoft.com/office/drawing/2014/main" id="{739458BB-3E1C-4C4B-B4E5-24EDC2FF7F39}"/>
                </a:ext>
              </a:extLst>
            </p:cNvPr>
            <p:cNvSpPr/>
            <p:nvPr/>
          </p:nvSpPr>
          <p:spPr>
            <a:xfrm>
              <a:off x="11965501" y="3772384"/>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0" name="rc96">
              <a:extLst>
                <a:ext uri="{FF2B5EF4-FFF2-40B4-BE49-F238E27FC236}">
                  <a16:creationId xmlns:a16="http://schemas.microsoft.com/office/drawing/2014/main" id="{D132FD84-A900-4142-8E49-6E73A86735C7}"/>
                </a:ext>
              </a:extLst>
            </p:cNvPr>
            <p:cNvSpPr/>
            <p:nvPr/>
          </p:nvSpPr>
          <p:spPr>
            <a:xfrm>
              <a:off x="12313723" y="2727718"/>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1" name="rc97">
              <a:extLst>
                <a:ext uri="{FF2B5EF4-FFF2-40B4-BE49-F238E27FC236}">
                  <a16:creationId xmlns:a16="http://schemas.microsoft.com/office/drawing/2014/main" id="{2540D052-72E9-8A4E-BE46-09A7F8C3DFE1}"/>
                </a:ext>
              </a:extLst>
            </p:cNvPr>
            <p:cNvSpPr/>
            <p:nvPr/>
          </p:nvSpPr>
          <p:spPr>
            <a:xfrm>
              <a:off x="12313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2" name="rc98">
              <a:extLst>
                <a:ext uri="{FF2B5EF4-FFF2-40B4-BE49-F238E27FC236}">
                  <a16:creationId xmlns:a16="http://schemas.microsoft.com/office/drawing/2014/main" id="{3AEE4FF3-FB9B-6C40-9D06-EF8497B33DD9}"/>
                </a:ext>
              </a:extLst>
            </p:cNvPr>
            <p:cNvSpPr/>
            <p:nvPr/>
          </p:nvSpPr>
          <p:spPr>
            <a:xfrm>
              <a:off x="12313723" y="3424162"/>
              <a:ext cx="348222" cy="348222"/>
            </a:xfrm>
            <a:prstGeom prst="rect">
              <a:avLst/>
            </a:prstGeom>
            <a:solidFill>
              <a:srgbClr val="F9EF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3" name="rc99">
              <a:extLst>
                <a:ext uri="{FF2B5EF4-FFF2-40B4-BE49-F238E27FC236}">
                  <a16:creationId xmlns:a16="http://schemas.microsoft.com/office/drawing/2014/main" id="{07BEE480-8B18-A747-861D-88CC60567F01}"/>
                </a:ext>
              </a:extLst>
            </p:cNvPr>
            <p:cNvSpPr/>
            <p:nvPr/>
          </p:nvSpPr>
          <p:spPr>
            <a:xfrm>
              <a:off x="12313723"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4" name="rc100">
              <a:extLst>
                <a:ext uri="{FF2B5EF4-FFF2-40B4-BE49-F238E27FC236}">
                  <a16:creationId xmlns:a16="http://schemas.microsoft.com/office/drawing/2014/main" id="{1DF670A3-C659-3649-938B-7F92DCEA7501}"/>
                </a:ext>
              </a:extLst>
            </p:cNvPr>
            <p:cNvSpPr/>
            <p:nvPr/>
          </p:nvSpPr>
          <p:spPr>
            <a:xfrm>
              <a:off x="12661945"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5" name="rc101">
              <a:extLst>
                <a:ext uri="{FF2B5EF4-FFF2-40B4-BE49-F238E27FC236}">
                  <a16:creationId xmlns:a16="http://schemas.microsoft.com/office/drawing/2014/main" id="{C967179B-FA64-0D4D-9BD9-112C6A7C5CB4}"/>
                </a:ext>
              </a:extLst>
            </p:cNvPr>
            <p:cNvSpPr/>
            <p:nvPr/>
          </p:nvSpPr>
          <p:spPr>
            <a:xfrm>
              <a:off x="12661945"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6" name="rc102">
              <a:extLst>
                <a:ext uri="{FF2B5EF4-FFF2-40B4-BE49-F238E27FC236}">
                  <a16:creationId xmlns:a16="http://schemas.microsoft.com/office/drawing/2014/main" id="{5A06B01D-8288-734A-9F0F-5BB5F51693E0}"/>
                </a:ext>
              </a:extLst>
            </p:cNvPr>
            <p:cNvSpPr/>
            <p:nvPr/>
          </p:nvSpPr>
          <p:spPr>
            <a:xfrm>
              <a:off x="12661945" y="3424162"/>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7" name="rc103">
              <a:extLst>
                <a:ext uri="{FF2B5EF4-FFF2-40B4-BE49-F238E27FC236}">
                  <a16:creationId xmlns:a16="http://schemas.microsoft.com/office/drawing/2014/main" id="{CAEDCC55-802D-E448-A531-B4F2554A0184}"/>
                </a:ext>
              </a:extLst>
            </p:cNvPr>
            <p:cNvSpPr/>
            <p:nvPr/>
          </p:nvSpPr>
          <p:spPr>
            <a:xfrm>
              <a:off x="12661945"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8" name="rc104">
              <a:extLst>
                <a:ext uri="{FF2B5EF4-FFF2-40B4-BE49-F238E27FC236}">
                  <a16:creationId xmlns:a16="http://schemas.microsoft.com/office/drawing/2014/main" id="{67307D69-8B4A-0546-8320-3F9B47FBF38B}"/>
                </a:ext>
              </a:extLst>
            </p:cNvPr>
            <p:cNvSpPr/>
            <p:nvPr/>
          </p:nvSpPr>
          <p:spPr>
            <a:xfrm>
              <a:off x="13010167" y="2727718"/>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9" name="rc105">
              <a:extLst>
                <a:ext uri="{FF2B5EF4-FFF2-40B4-BE49-F238E27FC236}">
                  <a16:creationId xmlns:a16="http://schemas.microsoft.com/office/drawing/2014/main" id="{C48576E7-D1B7-6F44-BC00-125063D0457B}"/>
                </a:ext>
              </a:extLst>
            </p:cNvPr>
            <p:cNvSpPr/>
            <p:nvPr/>
          </p:nvSpPr>
          <p:spPr>
            <a:xfrm>
              <a:off x="13010167"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0" name="rc106">
              <a:extLst>
                <a:ext uri="{FF2B5EF4-FFF2-40B4-BE49-F238E27FC236}">
                  <a16:creationId xmlns:a16="http://schemas.microsoft.com/office/drawing/2014/main" id="{E5F90A63-D131-A347-9252-C06622FAA957}"/>
                </a:ext>
              </a:extLst>
            </p:cNvPr>
            <p:cNvSpPr/>
            <p:nvPr/>
          </p:nvSpPr>
          <p:spPr>
            <a:xfrm>
              <a:off x="13010167" y="3424162"/>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1" name="rc107">
              <a:extLst>
                <a:ext uri="{FF2B5EF4-FFF2-40B4-BE49-F238E27FC236}">
                  <a16:creationId xmlns:a16="http://schemas.microsoft.com/office/drawing/2014/main" id="{CF591C35-1F35-AA47-898A-994D56D6AF8C}"/>
                </a:ext>
              </a:extLst>
            </p:cNvPr>
            <p:cNvSpPr/>
            <p:nvPr/>
          </p:nvSpPr>
          <p:spPr>
            <a:xfrm>
              <a:off x="13010167"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2" name="rc108">
              <a:extLst>
                <a:ext uri="{FF2B5EF4-FFF2-40B4-BE49-F238E27FC236}">
                  <a16:creationId xmlns:a16="http://schemas.microsoft.com/office/drawing/2014/main" id="{B31B443E-7B46-9F41-AB77-22906568DFF4}"/>
                </a:ext>
              </a:extLst>
            </p:cNvPr>
            <p:cNvSpPr/>
            <p:nvPr/>
          </p:nvSpPr>
          <p:spPr>
            <a:xfrm>
              <a:off x="1335838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3" name="rc109">
              <a:extLst>
                <a:ext uri="{FF2B5EF4-FFF2-40B4-BE49-F238E27FC236}">
                  <a16:creationId xmlns:a16="http://schemas.microsoft.com/office/drawing/2014/main" id="{5432B0BC-1248-D44F-A861-33126628501D}"/>
                </a:ext>
              </a:extLst>
            </p:cNvPr>
            <p:cNvSpPr/>
            <p:nvPr/>
          </p:nvSpPr>
          <p:spPr>
            <a:xfrm>
              <a:off x="13358389"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4" name="rc110">
              <a:extLst>
                <a:ext uri="{FF2B5EF4-FFF2-40B4-BE49-F238E27FC236}">
                  <a16:creationId xmlns:a16="http://schemas.microsoft.com/office/drawing/2014/main" id="{0E0713E9-D38E-4C4A-8782-F08E2AB94248}"/>
                </a:ext>
              </a:extLst>
            </p:cNvPr>
            <p:cNvSpPr/>
            <p:nvPr/>
          </p:nvSpPr>
          <p:spPr>
            <a:xfrm>
              <a:off x="13358389" y="3424162"/>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5" name="rc111">
              <a:extLst>
                <a:ext uri="{FF2B5EF4-FFF2-40B4-BE49-F238E27FC236}">
                  <a16:creationId xmlns:a16="http://schemas.microsoft.com/office/drawing/2014/main" id="{FDD58726-981F-B942-860F-18F65943D036}"/>
                </a:ext>
              </a:extLst>
            </p:cNvPr>
            <p:cNvSpPr/>
            <p:nvPr/>
          </p:nvSpPr>
          <p:spPr>
            <a:xfrm>
              <a:off x="13358389"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6" name="rc112">
              <a:extLst>
                <a:ext uri="{FF2B5EF4-FFF2-40B4-BE49-F238E27FC236}">
                  <a16:creationId xmlns:a16="http://schemas.microsoft.com/office/drawing/2014/main" id="{77621ECA-748E-134D-8E89-A04E06C90866}"/>
                </a:ext>
              </a:extLst>
            </p:cNvPr>
            <p:cNvSpPr/>
            <p:nvPr/>
          </p:nvSpPr>
          <p:spPr>
            <a:xfrm>
              <a:off x="13706611"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7" name="rc113">
              <a:extLst>
                <a:ext uri="{FF2B5EF4-FFF2-40B4-BE49-F238E27FC236}">
                  <a16:creationId xmlns:a16="http://schemas.microsoft.com/office/drawing/2014/main" id="{7A0A2B4C-6277-F546-BD38-BAC0A3B7EB0A}"/>
                </a:ext>
              </a:extLst>
            </p:cNvPr>
            <p:cNvSpPr/>
            <p:nvPr/>
          </p:nvSpPr>
          <p:spPr>
            <a:xfrm>
              <a:off x="13706611" y="3075940"/>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8" name="rc114">
              <a:extLst>
                <a:ext uri="{FF2B5EF4-FFF2-40B4-BE49-F238E27FC236}">
                  <a16:creationId xmlns:a16="http://schemas.microsoft.com/office/drawing/2014/main" id="{2DFBAC54-22B4-4242-965C-E3FF3762D687}"/>
                </a:ext>
              </a:extLst>
            </p:cNvPr>
            <p:cNvSpPr/>
            <p:nvPr/>
          </p:nvSpPr>
          <p:spPr>
            <a:xfrm>
              <a:off x="13706611"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9" name="rc115">
              <a:extLst>
                <a:ext uri="{FF2B5EF4-FFF2-40B4-BE49-F238E27FC236}">
                  <a16:creationId xmlns:a16="http://schemas.microsoft.com/office/drawing/2014/main" id="{301DAF1C-7226-6242-98F4-0BF121FB8E23}"/>
                </a:ext>
              </a:extLst>
            </p:cNvPr>
            <p:cNvSpPr/>
            <p:nvPr/>
          </p:nvSpPr>
          <p:spPr>
            <a:xfrm>
              <a:off x="13706611"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0" name="rc116">
              <a:extLst>
                <a:ext uri="{FF2B5EF4-FFF2-40B4-BE49-F238E27FC236}">
                  <a16:creationId xmlns:a16="http://schemas.microsoft.com/office/drawing/2014/main" id="{10F7D9B1-B4A0-F54A-98F6-358C8167ACC0}"/>
                </a:ext>
              </a:extLst>
            </p:cNvPr>
            <p:cNvSpPr/>
            <p:nvPr/>
          </p:nvSpPr>
          <p:spPr>
            <a:xfrm>
              <a:off x="14054833"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1" name="rc117">
              <a:extLst>
                <a:ext uri="{FF2B5EF4-FFF2-40B4-BE49-F238E27FC236}">
                  <a16:creationId xmlns:a16="http://schemas.microsoft.com/office/drawing/2014/main" id="{5FA9008F-1DFA-174E-9203-E2010DB27F66}"/>
                </a:ext>
              </a:extLst>
            </p:cNvPr>
            <p:cNvSpPr/>
            <p:nvPr/>
          </p:nvSpPr>
          <p:spPr>
            <a:xfrm>
              <a:off x="14054833"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2" name="rc118">
              <a:extLst>
                <a:ext uri="{FF2B5EF4-FFF2-40B4-BE49-F238E27FC236}">
                  <a16:creationId xmlns:a16="http://schemas.microsoft.com/office/drawing/2014/main" id="{BAF5D658-99B4-8745-B7FB-F30062AF69B1}"/>
                </a:ext>
              </a:extLst>
            </p:cNvPr>
            <p:cNvSpPr/>
            <p:nvPr/>
          </p:nvSpPr>
          <p:spPr>
            <a:xfrm>
              <a:off x="14054833" y="3424162"/>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3" name="rc119">
              <a:extLst>
                <a:ext uri="{FF2B5EF4-FFF2-40B4-BE49-F238E27FC236}">
                  <a16:creationId xmlns:a16="http://schemas.microsoft.com/office/drawing/2014/main" id="{D9147972-7628-2A4D-AB09-7771C8E58B11}"/>
                </a:ext>
              </a:extLst>
            </p:cNvPr>
            <p:cNvSpPr/>
            <p:nvPr/>
          </p:nvSpPr>
          <p:spPr>
            <a:xfrm>
              <a:off x="14054833"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4" name="rc120">
              <a:extLst>
                <a:ext uri="{FF2B5EF4-FFF2-40B4-BE49-F238E27FC236}">
                  <a16:creationId xmlns:a16="http://schemas.microsoft.com/office/drawing/2014/main" id="{20B3F18E-45CF-1043-8CFC-40EA4F60D9C0}"/>
                </a:ext>
              </a:extLst>
            </p:cNvPr>
            <p:cNvSpPr/>
            <p:nvPr/>
          </p:nvSpPr>
          <p:spPr>
            <a:xfrm>
              <a:off x="14403055"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5" name="rc121">
              <a:extLst>
                <a:ext uri="{FF2B5EF4-FFF2-40B4-BE49-F238E27FC236}">
                  <a16:creationId xmlns:a16="http://schemas.microsoft.com/office/drawing/2014/main" id="{11504F7F-2EE7-2A41-B968-A32C737DADA1}"/>
                </a:ext>
              </a:extLst>
            </p:cNvPr>
            <p:cNvSpPr/>
            <p:nvPr/>
          </p:nvSpPr>
          <p:spPr>
            <a:xfrm>
              <a:off x="14403055"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6" name="rc122">
              <a:extLst>
                <a:ext uri="{FF2B5EF4-FFF2-40B4-BE49-F238E27FC236}">
                  <a16:creationId xmlns:a16="http://schemas.microsoft.com/office/drawing/2014/main" id="{1FEFD6D4-458B-8C40-8033-546162A6B804}"/>
                </a:ext>
              </a:extLst>
            </p:cNvPr>
            <p:cNvSpPr/>
            <p:nvPr/>
          </p:nvSpPr>
          <p:spPr>
            <a:xfrm>
              <a:off x="1440305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7" name="rc123">
              <a:extLst>
                <a:ext uri="{FF2B5EF4-FFF2-40B4-BE49-F238E27FC236}">
                  <a16:creationId xmlns:a16="http://schemas.microsoft.com/office/drawing/2014/main" id="{C19B0A16-1F3E-9C4E-B79C-3ECD3FED366B}"/>
                </a:ext>
              </a:extLst>
            </p:cNvPr>
            <p:cNvSpPr/>
            <p:nvPr/>
          </p:nvSpPr>
          <p:spPr>
            <a:xfrm>
              <a:off x="14403055" y="3772384"/>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8" name="rc124">
              <a:extLst>
                <a:ext uri="{FF2B5EF4-FFF2-40B4-BE49-F238E27FC236}">
                  <a16:creationId xmlns:a16="http://schemas.microsoft.com/office/drawing/2014/main" id="{499806DC-39F4-114D-AFFD-CE13B4ED0AF5}"/>
                </a:ext>
              </a:extLst>
            </p:cNvPr>
            <p:cNvSpPr/>
            <p:nvPr/>
          </p:nvSpPr>
          <p:spPr>
            <a:xfrm>
              <a:off x="14751277" y="2727718"/>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9" name="rc125">
              <a:extLst>
                <a:ext uri="{FF2B5EF4-FFF2-40B4-BE49-F238E27FC236}">
                  <a16:creationId xmlns:a16="http://schemas.microsoft.com/office/drawing/2014/main" id="{4D629C34-4957-E34C-81AF-4FBFF99E5CA3}"/>
                </a:ext>
              </a:extLst>
            </p:cNvPr>
            <p:cNvSpPr/>
            <p:nvPr/>
          </p:nvSpPr>
          <p:spPr>
            <a:xfrm>
              <a:off x="14751277" y="3075940"/>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0" name="rc126">
              <a:extLst>
                <a:ext uri="{FF2B5EF4-FFF2-40B4-BE49-F238E27FC236}">
                  <a16:creationId xmlns:a16="http://schemas.microsoft.com/office/drawing/2014/main" id="{E7286D19-5580-9F45-ABFB-78DB1AE58ACC}"/>
                </a:ext>
              </a:extLst>
            </p:cNvPr>
            <p:cNvSpPr/>
            <p:nvPr/>
          </p:nvSpPr>
          <p:spPr>
            <a:xfrm>
              <a:off x="14751277" y="3424162"/>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1" name="rc127">
              <a:extLst>
                <a:ext uri="{FF2B5EF4-FFF2-40B4-BE49-F238E27FC236}">
                  <a16:creationId xmlns:a16="http://schemas.microsoft.com/office/drawing/2014/main" id="{29426C68-D65E-8647-AB3C-DB2F989B5E19}"/>
                </a:ext>
              </a:extLst>
            </p:cNvPr>
            <p:cNvSpPr/>
            <p:nvPr/>
          </p:nvSpPr>
          <p:spPr>
            <a:xfrm>
              <a:off x="14751277" y="3772384"/>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2" name="rc128">
              <a:extLst>
                <a:ext uri="{FF2B5EF4-FFF2-40B4-BE49-F238E27FC236}">
                  <a16:creationId xmlns:a16="http://schemas.microsoft.com/office/drawing/2014/main" id="{FD73DDDD-044F-694C-89F1-E0360AFC2E7D}"/>
                </a:ext>
              </a:extLst>
            </p:cNvPr>
            <p:cNvSpPr/>
            <p:nvPr/>
          </p:nvSpPr>
          <p:spPr>
            <a:xfrm>
              <a:off x="15099499"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3" name="rc129">
              <a:extLst>
                <a:ext uri="{FF2B5EF4-FFF2-40B4-BE49-F238E27FC236}">
                  <a16:creationId xmlns:a16="http://schemas.microsoft.com/office/drawing/2014/main" id="{37AB6F5C-8185-C44A-A67C-9AAB6D373D22}"/>
                </a:ext>
              </a:extLst>
            </p:cNvPr>
            <p:cNvSpPr/>
            <p:nvPr/>
          </p:nvSpPr>
          <p:spPr>
            <a:xfrm>
              <a:off x="15099499"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4" name="rc130">
              <a:extLst>
                <a:ext uri="{FF2B5EF4-FFF2-40B4-BE49-F238E27FC236}">
                  <a16:creationId xmlns:a16="http://schemas.microsoft.com/office/drawing/2014/main" id="{D9D3602E-6F12-7547-8306-F51FE8F94230}"/>
                </a:ext>
              </a:extLst>
            </p:cNvPr>
            <p:cNvSpPr/>
            <p:nvPr/>
          </p:nvSpPr>
          <p:spPr>
            <a:xfrm>
              <a:off x="15099499"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5" name="rc131">
              <a:extLst>
                <a:ext uri="{FF2B5EF4-FFF2-40B4-BE49-F238E27FC236}">
                  <a16:creationId xmlns:a16="http://schemas.microsoft.com/office/drawing/2014/main" id="{B265761C-4899-4E4B-8587-D7515C15518F}"/>
                </a:ext>
              </a:extLst>
            </p:cNvPr>
            <p:cNvSpPr/>
            <p:nvPr/>
          </p:nvSpPr>
          <p:spPr>
            <a:xfrm>
              <a:off x="15099499"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6" name="rc132">
              <a:extLst>
                <a:ext uri="{FF2B5EF4-FFF2-40B4-BE49-F238E27FC236}">
                  <a16:creationId xmlns:a16="http://schemas.microsoft.com/office/drawing/2014/main" id="{ABC738CF-F660-374D-A1F3-4BEE924CFE9C}"/>
                </a:ext>
              </a:extLst>
            </p:cNvPr>
            <p:cNvSpPr/>
            <p:nvPr/>
          </p:nvSpPr>
          <p:spPr>
            <a:xfrm>
              <a:off x="1544772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7" name="rc133">
              <a:extLst>
                <a:ext uri="{FF2B5EF4-FFF2-40B4-BE49-F238E27FC236}">
                  <a16:creationId xmlns:a16="http://schemas.microsoft.com/office/drawing/2014/main" id="{29EAB5DA-4B77-9341-B188-B0D6535066BE}"/>
                </a:ext>
              </a:extLst>
            </p:cNvPr>
            <p:cNvSpPr/>
            <p:nvPr/>
          </p:nvSpPr>
          <p:spPr>
            <a:xfrm>
              <a:off x="15447721" y="3075940"/>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8" name="rc134">
              <a:extLst>
                <a:ext uri="{FF2B5EF4-FFF2-40B4-BE49-F238E27FC236}">
                  <a16:creationId xmlns:a16="http://schemas.microsoft.com/office/drawing/2014/main" id="{8DDF1A1A-14F3-B143-9AFA-13944C7F8784}"/>
                </a:ext>
              </a:extLst>
            </p:cNvPr>
            <p:cNvSpPr/>
            <p:nvPr/>
          </p:nvSpPr>
          <p:spPr>
            <a:xfrm>
              <a:off x="15447721"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9" name="rc135">
              <a:extLst>
                <a:ext uri="{FF2B5EF4-FFF2-40B4-BE49-F238E27FC236}">
                  <a16:creationId xmlns:a16="http://schemas.microsoft.com/office/drawing/2014/main" id="{3E15B792-6C97-064D-9D47-8170140EF6B4}"/>
                </a:ext>
              </a:extLst>
            </p:cNvPr>
            <p:cNvSpPr/>
            <p:nvPr/>
          </p:nvSpPr>
          <p:spPr>
            <a:xfrm>
              <a:off x="15447721"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0" name="rc136">
              <a:extLst>
                <a:ext uri="{FF2B5EF4-FFF2-40B4-BE49-F238E27FC236}">
                  <a16:creationId xmlns:a16="http://schemas.microsoft.com/office/drawing/2014/main" id="{F671AF46-DF47-7B49-B572-4EF96CEACEC5}"/>
                </a:ext>
              </a:extLst>
            </p:cNvPr>
            <p:cNvSpPr/>
            <p:nvPr/>
          </p:nvSpPr>
          <p:spPr>
            <a:xfrm>
              <a:off x="15795943" y="2727718"/>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1" name="rc137">
              <a:extLst>
                <a:ext uri="{FF2B5EF4-FFF2-40B4-BE49-F238E27FC236}">
                  <a16:creationId xmlns:a16="http://schemas.microsoft.com/office/drawing/2014/main" id="{DDBE8EB5-23B3-534E-8A91-21E37584D375}"/>
                </a:ext>
              </a:extLst>
            </p:cNvPr>
            <p:cNvSpPr/>
            <p:nvPr/>
          </p:nvSpPr>
          <p:spPr>
            <a:xfrm>
              <a:off x="15795943"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2" name="rc138">
              <a:extLst>
                <a:ext uri="{FF2B5EF4-FFF2-40B4-BE49-F238E27FC236}">
                  <a16:creationId xmlns:a16="http://schemas.microsoft.com/office/drawing/2014/main" id="{72A6634F-ADE8-6D42-8E59-973BAA10B8D9}"/>
                </a:ext>
              </a:extLst>
            </p:cNvPr>
            <p:cNvSpPr/>
            <p:nvPr/>
          </p:nvSpPr>
          <p:spPr>
            <a:xfrm>
              <a:off x="15795943" y="3424162"/>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3" name="rc139">
              <a:extLst>
                <a:ext uri="{FF2B5EF4-FFF2-40B4-BE49-F238E27FC236}">
                  <a16:creationId xmlns:a16="http://schemas.microsoft.com/office/drawing/2014/main" id="{3347FA34-C736-DB42-BAD6-183832941224}"/>
                </a:ext>
              </a:extLst>
            </p:cNvPr>
            <p:cNvSpPr/>
            <p:nvPr/>
          </p:nvSpPr>
          <p:spPr>
            <a:xfrm>
              <a:off x="1579594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4" name="rc140">
              <a:extLst>
                <a:ext uri="{FF2B5EF4-FFF2-40B4-BE49-F238E27FC236}">
                  <a16:creationId xmlns:a16="http://schemas.microsoft.com/office/drawing/2014/main" id="{EE78131D-05BC-D545-B603-1A2B8B878F3E}"/>
                </a:ext>
              </a:extLst>
            </p:cNvPr>
            <p:cNvSpPr/>
            <p:nvPr/>
          </p:nvSpPr>
          <p:spPr>
            <a:xfrm>
              <a:off x="16144165" y="2727718"/>
              <a:ext cx="348222" cy="348222"/>
            </a:xfrm>
            <a:prstGeom prst="rect">
              <a:avLst/>
            </a:prstGeom>
            <a:solidFill>
              <a:srgbClr val="88E1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5" name="rc141">
              <a:extLst>
                <a:ext uri="{FF2B5EF4-FFF2-40B4-BE49-F238E27FC236}">
                  <a16:creationId xmlns:a16="http://schemas.microsoft.com/office/drawing/2014/main" id="{F8B715E3-39BE-E843-AC94-38BDCF0B4D63}"/>
                </a:ext>
              </a:extLst>
            </p:cNvPr>
            <p:cNvSpPr/>
            <p:nvPr/>
          </p:nvSpPr>
          <p:spPr>
            <a:xfrm>
              <a:off x="16144165" y="3075940"/>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6" name="rc142">
              <a:extLst>
                <a:ext uri="{FF2B5EF4-FFF2-40B4-BE49-F238E27FC236}">
                  <a16:creationId xmlns:a16="http://schemas.microsoft.com/office/drawing/2014/main" id="{0D619702-1FD4-484C-AEA4-979BAF34798C}"/>
                </a:ext>
              </a:extLst>
            </p:cNvPr>
            <p:cNvSpPr/>
            <p:nvPr/>
          </p:nvSpPr>
          <p:spPr>
            <a:xfrm>
              <a:off x="16144165"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7" name="rc143">
              <a:extLst>
                <a:ext uri="{FF2B5EF4-FFF2-40B4-BE49-F238E27FC236}">
                  <a16:creationId xmlns:a16="http://schemas.microsoft.com/office/drawing/2014/main" id="{C24D71B9-75B8-9449-9E4F-E44DEE52F6D0}"/>
                </a:ext>
              </a:extLst>
            </p:cNvPr>
            <p:cNvSpPr/>
            <p:nvPr/>
          </p:nvSpPr>
          <p:spPr>
            <a:xfrm>
              <a:off x="16144165"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8" name="rc144">
              <a:extLst>
                <a:ext uri="{FF2B5EF4-FFF2-40B4-BE49-F238E27FC236}">
                  <a16:creationId xmlns:a16="http://schemas.microsoft.com/office/drawing/2014/main" id="{F7F6F835-8A5A-DC42-A13E-E191165971F8}"/>
                </a:ext>
              </a:extLst>
            </p:cNvPr>
            <p:cNvSpPr/>
            <p:nvPr/>
          </p:nvSpPr>
          <p:spPr>
            <a:xfrm>
              <a:off x="16492387"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9" name="rc145">
              <a:extLst>
                <a:ext uri="{FF2B5EF4-FFF2-40B4-BE49-F238E27FC236}">
                  <a16:creationId xmlns:a16="http://schemas.microsoft.com/office/drawing/2014/main" id="{62AFE9F6-FDC5-F64E-BA20-2EC1FC2C8EAE}"/>
                </a:ext>
              </a:extLst>
            </p:cNvPr>
            <p:cNvSpPr/>
            <p:nvPr/>
          </p:nvSpPr>
          <p:spPr>
            <a:xfrm>
              <a:off x="16492387" y="3075940"/>
              <a:ext cx="348222" cy="348222"/>
            </a:xfrm>
            <a:prstGeom prst="rect">
              <a:avLst/>
            </a:prstGeom>
            <a:solidFill>
              <a:srgbClr val="79DDB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0" name="rc146">
              <a:extLst>
                <a:ext uri="{FF2B5EF4-FFF2-40B4-BE49-F238E27FC236}">
                  <a16:creationId xmlns:a16="http://schemas.microsoft.com/office/drawing/2014/main" id="{DA068F65-FC56-6648-801B-95A779C2B732}"/>
                </a:ext>
              </a:extLst>
            </p:cNvPr>
            <p:cNvSpPr/>
            <p:nvPr/>
          </p:nvSpPr>
          <p:spPr>
            <a:xfrm>
              <a:off x="16492387" y="3424162"/>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1" name="rc147">
              <a:extLst>
                <a:ext uri="{FF2B5EF4-FFF2-40B4-BE49-F238E27FC236}">
                  <a16:creationId xmlns:a16="http://schemas.microsoft.com/office/drawing/2014/main" id="{5E443965-CE61-A141-A83D-5C0BA6A15787}"/>
                </a:ext>
              </a:extLst>
            </p:cNvPr>
            <p:cNvSpPr/>
            <p:nvPr/>
          </p:nvSpPr>
          <p:spPr>
            <a:xfrm>
              <a:off x="1649238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2" name="rc148">
              <a:extLst>
                <a:ext uri="{FF2B5EF4-FFF2-40B4-BE49-F238E27FC236}">
                  <a16:creationId xmlns:a16="http://schemas.microsoft.com/office/drawing/2014/main" id="{0FA41199-3238-DC47-940C-AB400C1FCA0A}"/>
                </a:ext>
              </a:extLst>
            </p:cNvPr>
            <p:cNvSpPr/>
            <p:nvPr/>
          </p:nvSpPr>
          <p:spPr>
            <a:xfrm>
              <a:off x="16840609" y="2727718"/>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3" name="rc149">
              <a:extLst>
                <a:ext uri="{FF2B5EF4-FFF2-40B4-BE49-F238E27FC236}">
                  <a16:creationId xmlns:a16="http://schemas.microsoft.com/office/drawing/2014/main" id="{F022CA4F-A945-2945-9767-5FACBE494224}"/>
                </a:ext>
              </a:extLst>
            </p:cNvPr>
            <p:cNvSpPr/>
            <p:nvPr/>
          </p:nvSpPr>
          <p:spPr>
            <a:xfrm>
              <a:off x="16840609"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4" name="rc150">
              <a:extLst>
                <a:ext uri="{FF2B5EF4-FFF2-40B4-BE49-F238E27FC236}">
                  <a16:creationId xmlns:a16="http://schemas.microsoft.com/office/drawing/2014/main" id="{CC6D4A89-395E-DE4D-9FA7-598F106760A2}"/>
                </a:ext>
              </a:extLst>
            </p:cNvPr>
            <p:cNvSpPr/>
            <p:nvPr/>
          </p:nvSpPr>
          <p:spPr>
            <a:xfrm>
              <a:off x="16840609"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5" name="rc151">
              <a:extLst>
                <a:ext uri="{FF2B5EF4-FFF2-40B4-BE49-F238E27FC236}">
                  <a16:creationId xmlns:a16="http://schemas.microsoft.com/office/drawing/2014/main" id="{7DC9DAA4-3CAE-3947-8F31-8A0B129A5E2A}"/>
                </a:ext>
              </a:extLst>
            </p:cNvPr>
            <p:cNvSpPr/>
            <p:nvPr/>
          </p:nvSpPr>
          <p:spPr>
            <a:xfrm>
              <a:off x="16840609"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6" name="rc152">
              <a:extLst>
                <a:ext uri="{FF2B5EF4-FFF2-40B4-BE49-F238E27FC236}">
                  <a16:creationId xmlns:a16="http://schemas.microsoft.com/office/drawing/2014/main" id="{88ECCB6A-2ED2-3C41-A622-EFD3EDE07593}"/>
                </a:ext>
              </a:extLst>
            </p:cNvPr>
            <p:cNvSpPr/>
            <p:nvPr/>
          </p:nvSpPr>
          <p:spPr>
            <a:xfrm>
              <a:off x="17188831" y="2727718"/>
              <a:ext cx="348222"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7" name="rc153">
              <a:extLst>
                <a:ext uri="{FF2B5EF4-FFF2-40B4-BE49-F238E27FC236}">
                  <a16:creationId xmlns:a16="http://schemas.microsoft.com/office/drawing/2014/main" id="{8D7BEAA0-EF92-CD43-B014-2BDFD3B63AF5}"/>
                </a:ext>
              </a:extLst>
            </p:cNvPr>
            <p:cNvSpPr/>
            <p:nvPr/>
          </p:nvSpPr>
          <p:spPr>
            <a:xfrm>
              <a:off x="17188831"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8" name="rc154">
              <a:extLst>
                <a:ext uri="{FF2B5EF4-FFF2-40B4-BE49-F238E27FC236}">
                  <a16:creationId xmlns:a16="http://schemas.microsoft.com/office/drawing/2014/main" id="{0B39E75C-29D5-8540-BF81-260380A72BF0}"/>
                </a:ext>
              </a:extLst>
            </p:cNvPr>
            <p:cNvSpPr/>
            <p:nvPr/>
          </p:nvSpPr>
          <p:spPr>
            <a:xfrm>
              <a:off x="17188831"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9" name="rc155">
              <a:extLst>
                <a:ext uri="{FF2B5EF4-FFF2-40B4-BE49-F238E27FC236}">
                  <a16:creationId xmlns:a16="http://schemas.microsoft.com/office/drawing/2014/main" id="{9C0840C9-1116-4B43-B7D0-8A869119624A}"/>
                </a:ext>
              </a:extLst>
            </p:cNvPr>
            <p:cNvSpPr/>
            <p:nvPr/>
          </p:nvSpPr>
          <p:spPr>
            <a:xfrm>
              <a:off x="17188831"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0" name="rc156">
              <a:extLst>
                <a:ext uri="{FF2B5EF4-FFF2-40B4-BE49-F238E27FC236}">
                  <a16:creationId xmlns:a16="http://schemas.microsoft.com/office/drawing/2014/main" id="{0587869F-BD20-234A-BC18-72F41D3B0E89}"/>
                </a:ext>
              </a:extLst>
            </p:cNvPr>
            <p:cNvSpPr/>
            <p:nvPr/>
          </p:nvSpPr>
          <p:spPr>
            <a:xfrm>
              <a:off x="17537053"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1" name="rc157">
              <a:extLst>
                <a:ext uri="{FF2B5EF4-FFF2-40B4-BE49-F238E27FC236}">
                  <a16:creationId xmlns:a16="http://schemas.microsoft.com/office/drawing/2014/main" id="{87E7114A-81D0-7D43-90A9-F38E5C5A5843}"/>
                </a:ext>
              </a:extLst>
            </p:cNvPr>
            <p:cNvSpPr/>
            <p:nvPr/>
          </p:nvSpPr>
          <p:spPr>
            <a:xfrm>
              <a:off x="17537053" y="3075940"/>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2" name="rc158">
              <a:extLst>
                <a:ext uri="{FF2B5EF4-FFF2-40B4-BE49-F238E27FC236}">
                  <a16:creationId xmlns:a16="http://schemas.microsoft.com/office/drawing/2014/main" id="{D75DCDC4-C31D-0940-ACFA-C525E7266290}"/>
                </a:ext>
              </a:extLst>
            </p:cNvPr>
            <p:cNvSpPr/>
            <p:nvPr/>
          </p:nvSpPr>
          <p:spPr>
            <a:xfrm>
              <a:off x="1753705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3" name="rc159">
              <a:extLst>
                <a:ext uri="{FF2B5EF4-FFF2-40B4-BE49-F238E27FC236}">
                  <a16:creationId xmlns:a16="http://schemas.microsoft.com/office/drawing/2014/main" id="{5AD6B816-D80D-874B-80FD-A427A3997F2D}"/>
                </a:ext>
              </a:extLst>
            </p:cNvPr>
            <p:cNvSpPr/>
            <p:nvPr/>
          </p:nvSpPr>
          <p:spPr>
            <a:xfrm>
              <a:off x="17537053" y="3772384"/>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4" name="rc160">
              <a:extLst>
                <a:ext uri="{FF2B5EF4-FFF2-40B4-BE49-F238E27FC236}">
                  <a16:creationId xmlns:a16="http://schemas.microsoft.com/office/drawing/2014/main" id="{48FA93B9-5F35-F047-9F5A-E75122207927}"/>
                </a:ext>
              </a:extLst>
            </p:cNvPr>
            <p:cNvSpPr/>
            <p:nvPr/>
          </p:nvSpPr>
          <p:spPr>
            <a:xfrm>
              <a:off x="17885276"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5" name="rc161">
              <a:extLst>
                <a:ext uri="{FF2B5EF4-FFF2-40B4-BE49-F238E27FC236}">
                  <a16:creationId xmlns:a16="http://schemas.microsoft.com/office/drawing/2014/main" id="{5D555E6E-DAAE-D14A-91A0-7BCD804382C9}"/>
                </a:ext>
              </a:extLst>
            </p:cNvPr>
            <p:cNvSpPr/>
            <p:nvPr/>
          </p:nvSpPr>
          <p:spPr>
            <a:xfrm>
              <a:off x="1788527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6" name="rc162">
              <a:extLst>
                <a:ext uri="{FF2B5EF4-FFF2-40B4-BE49-F238E27FC236}">
                  <a16:creationId xmlns:a16="http://schemas.microsoft.com/office/drawing/2014/main" id="{A9ED9752-9926-DD49-95A3-7CC52CC78B3D}"/>
                </a:ext>
              </a:extLst>
            </p:cNvPr>
            <p:cNvSpPr/>
            <p:nvPr/>
          </p:nvSpPr>
          <p:spPr>
            <a:xfrm>
              <a:off x="17885276"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7" name="rc163">
              <a:extLst>
                <a:ext uri="{FF2B5EF4-FFF2-40B4-BE49-F238E27FC236}">
                  <a16:creationId xmlns:a16="http://schemas.microsoft.com/office/drawing/2014/main" id="{D51640CC-EE54-C447-8197-10589B8F271C}"/>
                </a:ext>
              </a:extLst>
            </p:cNvPr>
            <p:cNvSpPr/>
            <p:nvPr/>
          </p:nvSpPr>
          <p:spPr>
            <a:xfrm>
              <a:off x="17885276" y="3772384"/>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8" name="rc164">
              <a:extLst>
                <a:ext uri="{FF2B5EF4-FFF2-40B4-BE49-F238E27FC236}">
                  <a16:creationId xmlns:a16="http://schemas.microsoft.com/office/drawing/2014/main" id="{0E8E659E-7FA6-9841-82B7-6D25EF362744}"/>
                </a:ext>
              </a:extLst>
            </p:cNvPr>
            <p:cNvSpPr/>
            <p:nvPr/>
          </p:nvSpPr>
          <p:spPr>
            <a:xfrm>
              <a:off x="18233498"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9" name="rc165">
              <a:extLst>
                <a:ext uri="{FF2B5EF4-FFF2-40B4-BE49-F238E27FC236}">
                  <a16:creationId xmlns:a16="http://schemas.microsoft.com/office/drawing/2014/main" id="{C3407BFE-70DC-054F-B5C5-A027F99ED2EE}"/>
                </a:ext>
              </a:extLst>
            </p:cNvPr>
            <p:cNvSpPr/>
            <p:nvPr/>
          </p:nvSpPr>
          <p:spPr>
            <a:xfrm>
              <a:off x="18233498" y="3075940"/>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0" name="rc166">
              <a:extLst>
                <a:ext uri="{FF2B5EF4-FFF2-40B4-BE49-F238E27FC236}">
                  <a16:creationId xmlns:a16="http://schemas.microsoft.com/office/drawing/2014/main" id="{2F0A938C-94F4-764C-A4E0-42C73F4A491F}"/>
                </a:ext>
              </a:extLst>
            </p:cNvPr>
            <p:cNvSpPr/>
            <p:nvPr/>
          </p:nvSpPr>
          <p:spPr>
            <a:xfrm>
              <a:off x="18233498"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1" name="rc167">
              <a:extLst>
                <a:ext uri="{FF2B5EF4-FFF2-40B4-BE49-F238E27FC236}">
                  <a16:creationId xmlns:a16="http://schemas.microsoft.com/office/drawing/2014/main" id="{EDBC24A5-ACB3-4343-9E31-3EBA77744DC3}"/>
                </a:ext>
              </a:extLst>
            </p:cNvPr>
            <p:cNvSpPr/>
            <p:nvPr/>
          </p:nvSpPr>
          <p:spPr>
            <a:xfrm>
              <a:off x="18233498" y="3772384"/>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2" name="rc168">
              <a:extLst>
                <a:ext uri="{FF2B5EF4-FFF2-40B4-BE49-F238E27FC236}">
                  <a16:creationId xmlns:a16="http://schemas.microsoft.com/office/drawing/2014/main" id="{08917E95-F60B-B846-AD7B-2AAE638C0650}"/>
                </a:ext>
              </a:extLst>
            </p:cNvPr>
            <p:cNvSpPr/>
            <p:nvPr/>
          </p:nvSpPr>
          <p:spPr>
            <a:xfrm>
              <a:off x="18581720" y="2727718"/>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3" name="rc169">
              <a:extLst>
                <a:ext uri="{FF2B5EF4-FFF2-40B4-BE49-F238E27FC236}">
                  <a16:creationId xmlns:a16="http://schemas.microsoft.com/office/drawing/2014/main" id="{362083AC-3677-C244-AC2D-63EFC4A12A84}"/>
                </a:ext>
              </a:extLst>
            </p:cNvPr>
            <p:cNvSpPr/>
            <p:nvPr/>
          </p:nvSpPr>
          <p:spPr>
            <a:xfrm>
              <a:off x="18581720" y="3075940"/>
              <a:ext cx="348222" cy="348222"/>
            </a:xfrm>
            <a:prstGeom prst="rect">
              <a:avLst/>
            </a:prstGeom>
            <a:solidFill>
              <a:srgbClr val="F9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4" name="rc170">
              <a:extLst>
                <a:ext uri="{FF2B5EF4-FFF2-40B4-BE49-F238E27FC236}">
                  <a16:creationId xmlns:a16="http://schemas.microsoft.com/office/drawing/2014/main" id="{DC179E9B-1DD1-FE43-87A0-33E00A1AC55E}"/>
                </a:ext>
              </a:extLst>
            </p:cNvPr>
            <p:cNvSpPr/>
            <p:nvPr/>
          </p:nvSpPr>
          <p:spPr>
            <a:xfrm>
              <a:off x="18581720" y="3424162"/>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5" name="rc171">
              <a:extLst>
                <a:ext uri="{FF2B5EF4-FFF2-40B4-BE49-F238E27FC236}">
                  <a16:creationId xmlns:a16="http://schemas.microsoft.com/office/drawing/2014/main" id="{BBC665C6-1932-0A42-A778-6D3F5C263039}"/>
                </a:ext>
              </a:extLst>
            </p:cNvPr>
            <p:cNvSpPr/>
            <p:nvPr/>
          </p:nvSpPr>
          <p:spPr>
            <a:xfrm>
              <a:off x="18581720"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6" name="rc172">
              <a:extLst>
                <a:ext uri="{FF2B5EF4-FFF2-40B4-BE49-F238E27FC236}">
                  <a16:creationId xmlns:a16="http://schemas.microsoft.com/office/drawing/2014/main" id="{217EE3FE-F410-A340-971F-65121E56933B}"/>
                </a:ext>
              </a:extLst>
            </p:cNvPr>
            <p:cNvSpPr/>
            <p:nvPr/>
          </p:nvSpPr>
          <p:spPr>
            <a:xfrm>
              <a:off x="18929942" y="2727718"/>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7" name="rc173">
              <a:extLst>
                <a:ext uri="{FF2B5EF4-FFF2-40B4-BE49-F238E27FC236}">
                  <a16:creationId xmlns:a16="http://schemas.microsoft.com/office/drawing/2014/main" id="{B7CB6D04-34CF-2248-80E1-AD8D016D7783}"/>
                </a:ext>
              </a:extLst>
            </p:cNvPr>
            <p:cNvSpPr/>
            <p:nvPr/>
          </p:nvSpPr>
          <p:spPr>
            <a:xfrm>
              <a:off x="18929942" y="3075940"/>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8" name="rc174">
              <a:extLst>
                <a:ext uri="{FF2B5EF4-FFF2-40B4-BE49-F238E27FC236}">
                  <a16:creationId xmlns:a16="http://schemas.microsoft.com/office/drawing/2014/main" id="{30AED95C-E071-DF40-B74D-371204216F87}"/>
                </a:ext>
              </a:extLst>
            </p:cNvPr>
            <p:cNvSpPr/>
            <p:nvPr/>
          </p:nvSpPr>
          <p:spPr>
            <a:xfrm>
              <a:off x="1892994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9" name="rc175">
              <a:extLst>
                <a:ext uri="{FF2B5EF4-FFF2-40B4-BE49-F238E27FC236}">
                  <a16:creationId xmlns:a16="http://schemas.microsoft.com/office/drawing/2014/main" id="{F8199256-0C4A-304C-972A-A08A56CF02B8}"/>
                </a:ext>
              </a:extLst>
            </p:cNvPr>
            <p:cNvSpPr/>
            <p:nvPr/>
          </p:nvSpPr>
          <p:spPr>
            <a:xfrm>
              <a:off x="18929942"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959743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959743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9597431"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9597431"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9904963"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9904963"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9904963"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9904963"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2025318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20253186"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20253186"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20253186"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2060140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20601408"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20601408"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20601408"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20949630"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20949630"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20949630"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20949630"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21297852"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21297852"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21297852"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21297852"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21646074"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21646074"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21646074"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21646074"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21994296"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21994296"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21994296"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21994296"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22342518"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22342518"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22342518"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22342518"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22690740"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22690740"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22690740"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22690740"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23038962"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23038962"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23038962"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23038962"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23387184"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23387184"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23387184"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23387184"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23735406"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23735406"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23735406"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23735406"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2411609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2411609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2411609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2411609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2446432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2446432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2446432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2446432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2481254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2481254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2481254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2481254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2516076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2516076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2516076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2516076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2550898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2550898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2550898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2550898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2585720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2585720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2585720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2585720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2620543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2620543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2620543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2620543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2655365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2655365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2655365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2655365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690187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690187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690187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690187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725009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725009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725009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725009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759831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759831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759831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759831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794654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794654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794654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794654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829476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829476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829476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829476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864298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864298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864298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864298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899120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899120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899120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899120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933942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933942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933942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933942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968765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968765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968765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968765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3003587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3003587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3003587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3003587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3038409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3038409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3038409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3038409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3073231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3073231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3073231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3073231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23" name="tx431">
              <a:extLst>
                <a:ext uri="{FF2B5EF4-FFF2-40B4-BE49-F238E27FC236}">
                  <a16:creationId xmlns:a16="http://schemas.microsoft.com/office/drawing/2014/main" id="{215B0413-D5A5-144D-BE9F-5B71AF82A14C}"/>
                </a:ext>
              </a:extLst>
            </p:cNvPr>
            <p:cNvSpPr/>
            <p:nvPr/>
          </p:nvSpPr>
          <p:spPr>
            <a:xfrm rot="5400000">
              <a:off x="11102447" y="4493428"/>
              <a:ext cx="6944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slc29a4</a:t>
              </a:r>
            </a:p>
          </p:txBody>
        </p:sp>
        <p:sp>
          <p:nvSpPr>
            <p:cNvPr id="424" name="tx432">
              <a:extLst>
                <a:ext uri="{FF2B5EF4-FFF2-40B4-BE49-F238E27FC236}">
                  <a16:creationId xmlns:a16="http://schemas.microsoft.com/office/drawing/2014/main" id="{78625E24-82A8-3344-A765-99D3E1CCA817}"/>
                </a:ext>
              </a:extLst>
            </p:cNvPr>
            <p:cNvSpPr/>
            <p:nvPr/>
          </p:nvSpPr>
          <p:spPr>
            <a:xfrm rot="5400000">
              <a:off x="11562347" y="4381753"/>
              <a:ext cx="47114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cse1l</a:t>
              </a:r>
            </a:p>
          </p:txBody>
        </p:sp>
        <p:sp>
          <p:nvSpPr>
            <p:cNvPr id="425" name="tx433">
              <a:extLst>
                <a:ext uri="{FF2B5EF4-FFF2-40B4-BE49-F238E27FC236}">
                  <a16:creationId xmlns:a16="http://schemas.microsoft.com/office/drawing/2014/main" id="{2921952F-C164-9E4A-B887-6CDEB4854CDF}"/>
                </a:ext>
              </a:extLst>
            </p:cNvPr>
            <p:cNvSpPr/>
            <p:nvPr/>
          </p:nvSpPr>
          <p:spPr>
            <a:xfrm rot="5400000">
              <a:off x="11986726" y="4305597"/>
              <a:ext cx="31883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relt</a:t>
              </a:r>
            </a:p>
          </p:txBody>
        </p:sp>
        <p:sp>
          <p:nvSpPr>
            <p:cNvPr id="426" name="tx434">
              <a:extLst>
                <a:ext uri="{FF2B5EF4-FFF2-40B4-BE49-F238E27FC236}">
                  <a16:creationId xmlns:a16="http://schemas.microsoft.com/office/drawing/2014/main" id="{7E4BD3A8-75B0-4541-9930-52016BA82B36}"/>
                </a:ext>
              </a:extLst>
            </p:cNvPr>
            <p:cNvSpPr/>
            <p:nvPr/>
          </p:nvSpPr>
          <p:spPr>
            <a:xfrm rot="5400000">
              <a:off x="12232151"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fbxo8</a:t>
              </a:r>
            </a:p>
          </p:txBody>
        </p:sp>
        <p:sp>
          <p:nvSpPr>
            <p:cNvPr id="427" name="tx435">
              <a:extLst>
                <a:ext uri="{FF2B5EF4-FFF2-40B4-BE49-F238E27FC236}">
                  <a16:creationId xmlns:a16="http://schemas.microsoft.com/office/drawing/2014/main" id="{E74D0273-BC17-7E46-9E93-AADF08693BD5}"/>
                </a:ext>
              </a:extLst>
            </p:cNvPr>
            <p:cNvSpPr/>
            <p:nvPr/>
          </p:nvSpPr>
          <p:spPr>
            <a:xfrm rot="5400000">
              <a:off x="12592402" y="4396362"/>
              <a:ext cx="54552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prdx2</a:t>
              </a:r>
            </a:p>
          </p:txBody>
        </p:sp>
        <p:sp>
          <p:nvSpPr>
            <p:cNvPr id="428" name="tx436">
              <a:extLst>
                <a:ext uri="{FF2B5EF4-FFF2-40B4-BE49-F238E27FC236}">
                  <a16:creationId xmlns:a16="http://schemas.microsoft.com/office/drawing/2014/main" id="{93BE6E95-1180-DA4A-ACB3-620ECB9BFFD7}"/>
                </a:ext>
              </a:extLst>
            </p:cNvPr>
            <p:cNvSpPr/>
            <p:nvPr/>
          </p:nvSpPr>
          <p:spPr>
            <a:xfrm rot="5400000">
              <a:off x="12862153" y="4474833"/>
              <a:ext cx="65730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ccdc62</a:t>
              </a:r>
            </a:p>
          </p:txBody>
        </p:sp>
        <p:sp>
          <p:nvSpPr>
            <p:cNvPr id="429" name="tx437">
              <a:extLst>
                <a:ext uri="{FF2B5EF4-FFF2-40B4-BE49-F238E27FC236}">
                  <a16:creationId xmlns:a16="http://schemas.microsoft.com/office/drawing/2014/main" id="{8A34CA14-867C-814F-937A-9FD1466DD62C}"/>
                </a:ext>
              </a:extLst>
            </p:cNvPr>
            <p:cNvSpPr/>
            <p:nvPr/>
          </p:nvSpPr>
          <p:spPr>
            <a:xfrm rot="5400000">
              <a:off x="12804329" y="4823737"/>
              <a:ext cx="1517283"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si:dkey-239i20.2</a:t>
              </a:r>
            </a:p>
          </p:txBody>
        </p:sp>
        <p:sp>
          <p:nvSpPr>
            <p:cNvPr id="430" name="tx438">
              <a:extLst>
                <a:ext uri="{FF2B5EF4-FFF2-40B4-BE49-F238E27FC236}">
                  <a16:creationId xmlns:a16="http://schemas.microsoft.com/office/drawing/2014/main" id="{7EDC190C-5F0F-C34B-877E-1EB849A2BF74}"/>
                </a:ext>
              </a:extLst>
            </p:cNvPr>
            <p:cNvSpPr/>
            <p:nvPr/>
          </p:nvSpPr>
          <p:spPr>
            <a:xfrm rot="5400000">
              <a:off x="13552642" y="4480788"/>
              <a:ext cx="66921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smurf2</a:t>
              </a:r>
            </a:p>
          </p:txBody>
        </p:sp>
        <p:sp>
          <p:nvSpPr>
            <p:cNvPr id="431" name="tx439">
              <a:extLst>
                <a:ext uri="{FF2B5EF4-FFF2-40B4-BE49-F238E27FC236}">
                  <a16:creationId xmlns:a16="http://schemas.microsoft.com/office/drawing/2014/main" id="{FFF933E3-E324-574D-AE19-84CC2C7B1CCF}"/>
                </a:ext>
              </a:extLst>
            </p:cNvPr>
            <p:cNvSpPr/>
            <p:nvPr/>
          </p:nvSpPr>
          <p:spPr>
            <a:xfrm rot="5400000">
              <a:off x="13927312" y="4454340"/>
              <a:ext cx="66420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ndrg3a</a:t>
              </a:r>
            </a:p>
          </p:txBody>
        </p:sp>
        <p:sp>
          <p:nvSpPr>
            <p:cNvPr id="432" name="tx440">
              <a:extLst>
                <a:ext uri="{FF2B5EF4-FFF2-40B4-BE49-F238E27FC236}">
                  <a16:creationId xmlns:a16="http://schemas.microsoft.com/office/drawing/2014/main" id="{A8D9A287-76FB-2345-A683-38958277BB22}"/>
                </a:ext>
              </a:extLst>
            </p:cNvPr>
            <p:cNvSpPr/>
            <p:nvPr/>
          </p:nvSpPr>
          <p:spPr>
            <a:xfrm rot="5400000">
              <a:off x="14181811" y="4548063"/>
              <a:ext cx="803770"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slc12a7a</a:t>
              </a:r>
            </a:p>
          </p:txBody>
        </p:sp>
        <p:sp>
          <p:nvSpPr>
            <p:cNvPr id="433" name="tx441">
              <a:extLst>
                <a:ext uri="{FF2B5EF4-FFF2-40B4-BE49-F238E27FC236}">
                  <a16:creationId xmlns:a16="http://schemas.microsoft.com/office/drawing/2014/main" id="{7F7973EC-12D3-1547-8E4C-45AAC35EC092}"/>
                </a:ext>
              </a:extLst>
            </p:cNvPr>
            <p:cNvSpPr/>
            <p:nvPr/>
          </p:nvSpPr>
          <p:spPr>
            <a:xfrm rot="5400000">
              <a:off x="14600442" y="4477654"/>
              <a:ext cx="66294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kdm3b</a:t>
              </a:r>
            </a:p>
          </p:txBody>
        </p:sp>
        <p:sp>
          <p:nvSpPr>
            <p:cNvPr id="434" name="tx442">
              <a:extLst>
                <a:ext uri="{FF2B5EF4-FFF2-40B4-BE49-F238E27FC236}">
                  <a16:creationId xmlns:a16="http://schemas.microsoft.com/office/drawing/2014/main" id="{E11D26A1-E951-A24C-80D3-39ED55B71E9E}"/>
                </a:ext>
              </a:extLst>
            </p:cNvPr>
            <p:cNvSpPr/>
            <p:nvPr/>
          </p:nvSpPr>
          <p:spPr>
            <a:xfrm rot="5400000">
              <a:off x="14840438" y="4585883"/>
              <a:ext cx="87940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ankrd13c</a:t>
              </a:r>
            </a:p>
          </p:txBody>
        </p:sp>
        <p:sp>
          <p:nvSpPr>
            <p:cNvPr id="435" name="tx443">
              <a:extLst>
                <a:ext uri="{FF2B5EF4-FFF2-40B4-BE49-F238E27FC236}">
                  <a16:creationId xmlns:a16="http://schemas.microsoft.com/office/drawing/2014/main" id="{86660E29-33CB-524A-8CD3-FC78B72FD70F}"/>
                </a:ext>
              </a:extLst>
            </p:cNvPr>
            <p:cNvSpPr/>
            <p:nvPr/>
          </p:nvSpPr>
          <p:spPr>
            <a:xfrm rot="5400000">
              <a:off x="15173251" y="4601289"/>
              <a:ext cx="897165"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tmem259</a:t>
              </a:r>
            </a:p>
          </p:txBody>
        </p:sp>
        <p:sp>
          <p:nvSpPr>
            <p:cNvPr id="436" name="tx444">
              <a:extLst>
                <a:ext uri="{FF2B5EF4-FFF2-40B4-BE49-F238E27FC236}">
                  <a16:creationId xmlns:a16="http://schemas.microsoft.com/office/drawing/2014/main" id="{D7774F0B-790A-6D4B-A055-0489E7498383}"/>
                </a:ext>
              </a:extLst>
            </p:cNvPr>
            <p:cNvSpPr/>
            <p:nvPr/>
          </p:nvSpPr>
          <p:spPr>
            <a:xfrm rot="5400000">
              <a:off x="15622754" y="4500009"/>
              <a:ext cx="70766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tmcc1b</a:t>
              </a:r>
            </a:p>
          </p:txBody>
        </p:sp>
        <p:sp>
          <p:nvSpPr>
            <p:cNvPr id="437" name="tx445">
              <a:extLst>
                <a:ext uri="{FF2B5EF4-FFF2-40B4-BE49-F238E27FC236}">
                  <a16:creationId xmlns:a16="http://schemas.microsoft.com/office/drawing/2014/main" id="{B5D73E60-40BD-5C47-9A89-BC1040568245}"/>
                </a:ext>
              </a:extLst>
            </p:cNvPr>
            <p:cNvSpPr/>
            <p:nvPr/>
          </p:nvSpPr>
          <p:spPr>
            <a:xfrm rot="5400000">
              <a:off x="16008811" y="4462176"/>
              <a:ext cx="67987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ndrg3b</a:t>
              </a:r>
            </a:p>
          </p:txBody>
        </p:sp>
        <p:sp>
          <p:nvSpPr>
            <p:cNvPr id="438" name="tx446">
              <a:extLst>
                <a:ext uri="{FF2B5EF4-FFF2-40B4-BE49-F238E27FC236}">
                  <a16:creationId xmlns:a16="http://schemas.microsoft.com/office/drawing/2014/main" id="{B932E1F0-BFD4-C241-A737-6865B2EAB15A}"/>
                </a:ext>
              </a:extLst>
            </p:cNvPr>
            <p:cNvSpPr/>
            <p:nvPr/>
          </p:nvSpPr>
          <p:spPr>
            <a:xfrm rot="5400000">
              <a:off x="16290068" y="4529139"/>
              <a:ext cx="81379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ralgapa2</a:t>
              </a:r>
            </a:p>
          </p:txBody>
        </p:sp>
        <p:sp>
          <p:nvSpPr>
            <p:cNvPr id="439" name="tx447">
              <a:extLst>
                <a:ext uri="{FF2B5EF4-FFF2-40B4-BE49-F238E27FC236}">
                  <a16:creationId xmlns:a16="http://schemas.microsoft.com/office/drawing/2014/main" id="{6269F60A-7F5F-1F42-B501-BB3F8F14D121}"/>
                </a:ext>
              </a:extLst>
            </p:cNvPr>
            <p:cNvSpPr/>
            <p:nvPr/>
          </p:nvSpPr>
          <p:spPr>
            <a:xfrm rot="5400000">
              <a:off x="16578116" y="4589313"/>
              <a:ext cx="879195"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RUNDC1</a:t>
              </a:r>
            </a:p>
          </p:txBody>
        </p:sp>
        <p:sp>
          <p:nvSpPr>
            <p:cNvPr id="440" name="tx448">
              <a:extLst>
                <a:ext uri="{FF2B5EF4-FFF2-40B4-BE49-F238E27FC236}">
                  <a16:creationId xmlns:a16="http://schemas.microsoft.com/office/drawing/2014/main" id="{698089B7-E465-9343-A306-064224967116}"/>
                </a:ext>
              </a:extLst>
            </p:cNvPr>
            <p:cNvSpPr/>
            <p:nvPr/>
          </p:nvSpPr>
          <p:spPr>
            <a:xfrm rot="5400000">
              <a:off x="17113805" y="4401846"/>
              <a:ext cx="54615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ggps1</a:t>
              </a:r>
            </a:p>
          </p:txBody>
        </p:sp>
        <p:sp>
          <p:nvSpPr>
            <p:cNvPr id="441" name="tx449">
              <a:extLst>
                <a:ext uri="{FF2B5EF4-FFF2-40B4-BE49-F238E27FC236}">
                  <a16:creationId xmlns:a16="http://schemas.microsoft.com/office/drawing/2014/main" id="{1B1FEF67-0552-D946-8524-57E819E5A160}"/>
                </a:ext>
              </a:extLst>
            </p:cNvPr>
            <p:cNvSpPr/>
            <p:nvPr/>
          </p:nvSpPr>
          <p:spPr>
            <a:xfrm rot="5400000">
              <a:off x="17388952" y="4474920"/>
              <a:ext cx="70536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zfyve9a</a:t>
              </a:r>
            </a:p>
          </p:txBody>
        </p:sp>
        <p:sp>
          <p:nvSpPr>
            <p:cNvPr id="442" name="tx450">
              <a:extLst>
                <a:ext uri="{FF2B5EF4-FFF2-40B4-BE49-F238E27FC236}">
                  <a16:creationId xmlns:a16="http://schemas.microsoft.com/office/drawing/2014/main" id="{2FD00DEB-7E5E-FB4A-A0AD-E3C7CD2B537E}"/>
                </a:ext>
              </a:extLst>
            </p:cNvPr>
            <p:cNvSpPr/>
            <p:nvPr/>
          </p:nvSpPr>
          <p:spPr>
            <a:xfrm rot="5400000">
              <a:off x="17809868" y="4402227"/>
              <a:ext cx="512097"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lclat1</a:t>
              </a:r>
            </a:p>
          </p:txBody>
        </p:sp>
        <p:sp>
          <p:nvSpPr>
            <p:cNvPr id="443" name="tx451">
              <a:extLst>
                <a:ext uri="{FF2B5EF4-FFF2-40B4-BE49-F238E27FC236}">
                  <a16:creationId xmlns:a16="http://schemas.microsoft.com/office/drawing/2014/main" id="{4B7294A9-0E87-0142-B05C-4AAC072D11E1}"/>
                </a:ext>
              </a:extLst>
            </p:cNvPr>
            <p:cNvSpPr/>
            <p:nvPr/>
          </p:nvSpPr>
          <p:spPr>
            <a:xfrm rot="5400000">
              <a:off x="18172814" y="4387503"/>
              <a:ext cx="477204" cy="15234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siva1</a:t>
              </a:r>
            </a:p>
          </p:txBody>
        </p:sp>
        <p:sp>
          <p:nvSpPr>
            <p:cNvPr id="444" name="tx452">
              <a:extLst>
                <a:ext uri="{FF2B5EF4-FFF2-40B4-BE49-F238E27FC236}">
                  <a16:creationId xmlns:a16="http://schemas.microsoft.com/office/drawing/2014/main" id="{FD6D6247-B200-AF45-9ADA-807D37D0CB85}"/>
                </a:ext>
              </a:extLst>
            </p:cNvPr>
            <p:cNvSpPr/>
            <p:nvPr/>
          </p:nvSpPr>
          <p:spPr>
            <a:xfrm rot="5400000">
              <a:off x="18432991" y="4475548"/>
              <a:ext cx="70389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ube2q1</a:t>
              </a:r>
            </a:p>
          </p:txBody>
        </p:sp>
        <p:sp>
          <p:nvSpPr>
            <p:cNvPr id="445" name="tx453">
              <a:extLst>
                <a:ext uri="{FF2B5EF4-FFF2-40B4-BE49-F238E27FC236}">
                  <a16:creationId xmlns:a16="http://schemas.microsoft.com/office/drawing/2014/main" id="{63882A4A-A8FC-D442-92E5-7716EEEEBF6A}"/>
                </a:ext>
              </a:extLst>
            </p:cNvPr>
            <p:cNvSpPr/>
            <p:nvPr/>
          </p:nvSpPr>
          <p:spPr>
            <a:xfrm rot="5400000">
              <a:off x="18441800" y="4814961"/>
              <a:ext cx="1385444"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si:zfos-128g4.2</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9662735"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20181084"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20250222"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20769248"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21308438"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21566293"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21961091"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22287691"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22580611"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22892638"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23269902"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23653834"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2390561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2419199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2466400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2449313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2532963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2582741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2608036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2646330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683222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722744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709962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776781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813182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832486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887422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918379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949055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993666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3039508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3058003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04" name="rc8">
              <a:extLst>
                <a:ext uri="{FF2B5EF4-FFF2-40B4-BE49-F238E27FC236}">
                  <a16:creationId xmlns:a16="http://schemas.microsoft.com/office/drawing/2014/main" id="{7CCA3070-7192-2A4B-BCF9-6BD70D680E7D}"/>
                </a:ext>
              </a:extLst>
            </p:cNvPr>
            <p:cNvSpPr/>
            <p:nvPr/>
          </p:nvSpPr>
          <p:spPr>
            <a:xfrm>
              <a:off x="10572610" y="2727718"/>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5" name="rc9">
              <a:extLst>
                <a:ext uri="{FF2B5EF4-FFF2-40B4-BE49-F238E27FC236}">
                  <a16:creationId xmlns:a16="http://schemas.microsoft.com/office/drawing/2014/main" id="{DE925693-A758-D74A-8FF4-714353A9021C}"/>
                </a:ext>
              </a:extLst>
            </p:cNvPr>
            <p:cNvSpPr/>
            <p:nvPr/>
          </p:nvSpPr>
          <p:spPr>
            <a:xfrm>
              <a:off x="10572610"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6" name="rc10">
              <a:extLst>
                <a:ext uri="{FF2B5EF4-FFF2-40B4-BE49-F238E27FC236}">
                  <a16:creationId xmlns:a16="http://schemas.microsoft.com/office/drawing/2014/main" id="{A1AD40E8-E821-0249-BEAF-8033F3D86573}"/>
                </a:ext>
              </a:extLst>
            </p:cNvPr>
            <p:cNvSpPr/>
            <p:nvPr/>
          </p:nvSpPr>
          <p:spPr>
            <a:xfrm>
              <a:off x="10572610" y="3424162"/>
              <a:ext cx="348222" cy="348222"/>
            </a:xfrm>
            <a:prstGeom prst="rect">
              <a:avLst/>
            </a:prstGeom>
            <a:solidFill>
              <a:srgbClr val="83E0B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7" name="rc11">
              <a:extLst>
                <a:ext uri="{FF2B5EF4-FFF2-40B4-BE49-F238E27FC236}">
                  <a16:creationId xmlns:a16="http://schemas.microsoft.com/office/drawing/2014/main" id="{2318BF57-20B9-8240-815C-AD769B08D149}"/>
                </a:ext>
              </a:extLst>
            </p:cNvPr>
            <p:cNvSpPr/>
            <p:nvPr/>
          </p:nvSpPr>
          <p:spPr>
            <a:xfrm>
              <a:off x="10572610"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8" name="rc12">
              <a:extLst>
                <a:ext uri="{FF2B5EF4-FFF2-40B4-BE49-F238E27FC236}">
                  <a16:creationId xmlns:a16="http://schemas.microsoft.com/office/drawing/2014/main" id="{9066F81E-5EC3-5249-A172-91E639A26F23}"/>
                </a:ext>
              </a:extLst>
            </p:cNvPr>
            <p:cNvSpPr/>
            <p:nvPr/>
          </p:nvSpPr>
          <p:spPr>
            <a:xfrm>
              <a:off x="10920832" y="2727718"/>
              <a:ext cx="348222" cy="348222"/>
            </a:xfrm>
            <a:prstGeom prst="rect">
              <a:avLst/>
            </a:prstGeom>
            <a:solidFill>
              <a:srgbClr val="91E3B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9" name="rc13">
              <a:extLst>
                <a:ext uri="{FF2B5EF4-FFF2-40B4-BE49-F238E27FC236}">
                  <a16:creationId xmlns:a16="http://schemas.microsoft.com/office/drawing/2014/main" id="{8B9A8499-1098-6246-B878-307BA861EB59}"/>
                </a:ext>
              </a:extLst>
            </p:cNvPr>
            <p:cNvSpPr/>
            <p:nvPr/>
          </p:nvSpPr>
          <p:spPr>
            <a:xfrm>
              <a:off x="10920832" y="3075940"/>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0" name="rc14">
              <a:extLst>
                <a:ext uri="{FF2B5EF4-FFF2-40B4-BE49-F238E27FC236}">
                  <a16:creationId xmlns:a16="http://schemas.microsoft.com/office/drawing/2014/main" id="{D7845022-2E84-DD43-9117-D6F34613251D}"/>
                </a:ext>
              </a:extLst>
            </p:cNvPr>
            <p:cNvSpPr/>
            <p:nvPr/>
          </p:nvSpPr>
          <p:spPr>
            <a:xfrm>
              <a:off x="10920832" y="3424162"/>
              <a:ext cx="348222" cy="348222"/>
            </a:xfrm>
            <a:prstGeom prst="rect">
              <a:avLst/>
            </a:prstGeom>
            <a:solidFill>
              <a:srgbClr val="75DC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1" name="rc15">
              <a:extLst>
                <a:ext uri="{FF2B5EF4-FFF2-40B4-BE49-F238E27FC236}">
                  <a16:creationId xmlns:a16="http://schemas.microsoft.com/office/drawing/2014/main" id="{B0F99EF5-54B8-4E42-91AD-5AA1D71ECA91}"/>
                </a:ext>
              </a:extLst>
            </p:cNvPr>
            <p:cNvSpPr/>
            <p:nvPr/>
          </p:nvSpPr>
          <p:spPr>
            <a:xfrm>
              <a:off x="10920832"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2" name="tx412">
              <a:extLst>
                <a:ext uri="{FF2B5EF4-FFF2-40B4-BE49-F238E27FC236}">
                  <a16:creationId xmlns:a16="http://schemas.microsoft.com/office/drawing/2014/main" id="{62BAA1A3-C86E-5245-9811-C65E02740ED7}"/>
                </a:ext>
              </a:extLst>
            </p:cNvPr>
            <p:cNvSpPr/>
            <p:nvPr/>
          </p:nvSpPr>
          <p:spPr>
            <a:xfrm rot="5400000">
              <a:off x="10075066" y="4767218"/>
              <a:ext cx="14042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si:dkey-16j16.4</a:t>
              </a:r>
            </a:p>
          </p:txBody>
        </p:sp>
        <p:sp>
          <p:nvSpPr>
            <p:cNvPr id="513" name="tx413">
              <a:extLst>
                <a:ext uri="{FF2B5EF4-FFF2-40B4-BE49-F238E27FC236}">
                  <a16:creationId xmlns:a16="http://schemas.microsoft.com/office/drawing/2014/main" id="{C893E642-4192-954A-8D29-B0575884CA40}"/>
                </a:ext>
              </a:extLst>
            </p:cNvPr>
            <p:cNvSpPr/>
            <p:nvPr/>
          </p:nvSpPr>
          <p:spPr>
            <a:xfrm rot="5400000">
              <a:off x="10852945" y="4394706"/>
              <a:ext cx="49705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sik2b</a:t>
              </a:r>
            </a:p>
          </p:txBody>
        </p:sp>
        <p:sp>
          <p:nvSpPr>
            <p:cNvPr id="514" name="rc176">
              <a:extLst>
                <a:ext uri="{FF2B5EF4-FFF2-40B4-BE49-F238E27FC236}">
                  <a16:creationId xmlns:a16="http://schemas.microsoft.com/office/drawing/2014/main" id="{9977BBE7-496F-8641-96F1-EE45DAF8BA1F}"/>
                </a:ext>
              </a:extLst>
            </p:cNvPr>
            <p:cNvSpPr/>
            <p:nvPr/>
          </p:nvSpPr>
          <p:spPr>
            <a:xfrm>
              <a:off x="19543397"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9543397"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9543397"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9543397"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9411887"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pic>
        <p:nvPicPr>
          <p:cNvPr id="458" name="Picture 457" descr="A screenshot of a cell phone&#10;&#10;Description automatically generated">
            <a:extLst>
              <a:ext uri="{FF2B5EF4-FFF2-40B4-BE49-F238E27FC236}">
                <a16:creationId xmlns:a16="http://schemas.microsoft.com/office/drawing/2014/main" id="{6C0630A3-97DB-024F-BBE5-1CC1F0C220F9}"/>
              </a:ext>
            </a:extLst>
          </p:cNvPr>
          <p:cNvPicPr>
            <a:picLocks noChangeAspect="1"/>
          </p:cNvPicPr>
          <p:nvPr/>
        </p:nvPicPr>
        <p:blipFill>
          <a:blip r:embed="rId3"/>
          <a:stretch>
            <a:fillRect/>
          </a:stretch>
        </p:blipFill>
        <p:spPr>
          <a:xfrm>
            <a:off x="2153366" y="639908"/>
            <a:ext cx="7885267" cy="5578183"/>
          </a:xfrm>
          <a:prstGeom prst="rect">
            <a:avLst/>
          </a:prstGeom>
        </p:spPr>
      </p:pic>
    </p:spTree>
    <p:extLst>
      <p:ext uri="{BB962C8B-B14F-4D97-AF65-F5344CB8AC3E}">
        <p14:creationId xmlns:p14="http://schemas.microsoft.com/office/powerpoint/2010/main" val="17929276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4CD656D-D377-8F41-B4B8-D9EA3C6AAC70}"/>
              </a:ext>
            </a:extLst>
          </p:cNvPr>
          <p:cNvSpPr txBox="1"/>
          <p:nvPr/>
        </p:nvSpPr>
        <p:spPr>
          <a:xfrm>
            <a:off x="281354" y="211016"/>
            <a:ext cx="11383244" cy="3231654"/>
          </a:xfrm>
          <a:prstGeom prst="rect">
            <a:avLst/>
          </a:prstGeom>
          <a:noFill/>
        </p:spPr>
        <p:txBody>
          <a:bodyPr wrap="none" rtlCol="0">
            <a:spAutoFit/>
          </a:bodyPr>
          <a:lstStyle/>
          <a:p>
            <a:r>
              <a:rPr lang="en-AU" sz="4400" dirty="0">
                <a:solidFill>
                  <a:srgbClr val="FF5100"/>
                </a:solidFill>
                <a:latin typeface="Futura PT Bold Italic" panose="020B0902020204090203" pitchFamily="34" charset="77"/>
              </a:rPr>
              <a:t>Acknowledgements</a:t>
            </a:r>
          </a:p>
          <a:p>
            <a:endParaRPr lang="en-AU" sz="4400" dirty="0">
              <a:solidFill>
                <a:srgbClr val="FF5100"/>
              </a:solidFill>
              <a:latin typeface="Futura PT Bold Italic" panose="020B0902020204090203" pitchFamily="34" charset="77"/>
            </a:endParaRPr>
          </a:p>
          <a:p>
            <a:r>
              <a:rPr lang="en-AU" sz="4400" dirty="0">
                <a:solidFill>
                  <a:srgbClr val="FF5100"/>
                </a:solidFill>
                <a:latin typeface="Futura PT Bold Italic" panose="020B0902020204090203" pitchFamily="34" charset="77"/>
              </a:rPr>
              <a:t>Michael Lardelli			Stephen Pederson</a:t>
            </a:r>
          </a:p>
          <a:p>
            <a:r>
              <a:rPr lang="en-AU" sz="2400" dirty="0">
                <a:solidFill>
                  <a:srgbClr val="FF5100"/>
                </a:solidFill>
                <a:latin typeface="Futura PT Book" panose="020B0502020204020303" pitchFamily="34" charset="77"/>
              </a:rPr>
              <a:t>Alzheimer’s Disease Genetics Laboratory 		 Bioinformatics Hub</a:t>
            </a:r>
          </a:p>
          <a:p>
            <a:endParaRPr lang="en-AU" sz="2400" dirty="0">
              <a:solidFill>
                <a:srgbClr val="FF5100"/>
              </a:solidFill>
              <a:latin typeface="Futura PT Book" panose="020B0502020204020303" pitchFamily="34" charset="77"/>
            </a:endParaRPr>
          </a:p>
          <a:p>
            <a:endParaRPr lang="en-AU" sz="2400" dirty="0">
              <a:solidFill>
                <a:srgbClr val="FF5100"/>
              </a:solidFill>
              <a:latin typeface="Futura PT Book" panose="020B0502020204020303" pitchFamily="34" charset="77"/>
            </a:endParaRPr>
          </a:p>
        </p:txBody>
      </p:sp>
      <p:sp>
        <p:nvSpPr>
          <p:cNvPr id="6" name="TextBox 5">
            <a:extLst>
              <a:ext uri="{FF2B5EF4-FFF2-40B4-BE49-F238E27FC236}">
                <a16:creationId xmlns:a16="http://schemas.microsoft.com/office/drawing/2014/main" id="{8BB76B80-AA5A-FC44-9B5F-43DA5EA5516D}"/>
              </a:ext>
            </a:extLst>
          </p:cNvPr>
          <p:cNvSpPr txBox="1"/>
          <p:nvPr/>
        </p:nvSpPr>
        <p:spPr>
          <a:xfrm>
            <a:off x="417095" y="3785937"/>
            <a:ext cx="2192588" cy="1754326"/>
          </a:xfrm>
          <a:prstGeom prst="rect">
            <a:avLst/>
          </a:prstGeom>
          <a:noFill/>
        </p:spPr>
        <p:txBody>
          <a:bodyPr wrap="none" rtlCol="0">
            <a:spAutoFit/>
          </a:bodyPr>
          <a:lstStyle/>
          <a:p>
            <a:pPr marL="285750" indent="-285750">
              <a:buFont typeface="Arial" panose="020B0604020202020204" pitchFamily="34" charset="0"/>
              <a:buChar char="•"/>
            </a:pPr>
            <a:r>
              <a:rPr lang="en-AU" dirty="0"/>
              <a:t>Morgan Newman</a:t>
            </a:r>
          </a:p>
          <a:p>
            <a:pPr marL="285750" indent="-285750">
              <a:buFont typeface="Arial" panose="020B0604020202020204" pitchFamily="34" charset="0"/>
              <a:buChar char="•"/>
            </a:pPr>
            <a:r>
              <a:rPr lang="en-AU" dirty="0"/>
              <a:t>Karissa Barthelson</a:t>
            </a:r>
          </a:p>
          <a:p>
            <a:pPr marL="285750" indent="-285750">
              <a:buFont typeface="Arial" panose="020B0604020202020204" pitchFamily="34" charset="0"/>
              <a:buChar char="•"/>
            </a:pPr>
            <a:r>
              <a:rPr lang="en-AU" dirty="0"/>
              <a:t>Yang Dong</a:t>
            </a:r>
          </a:p>
          <a:p>
            <a:pPr marL="285750" indent="-285750">
              <a:buFont typeface="Arial" panose="020B0604020202020204" pitchFamily="34" charset="0"/>
              <a:buChar char="•"/>
            </a:pPr>
            <a:r>
              <a:rPr lang="en-AU" dirty="0"/>
              <a:t>Lachie</a:t>
            </a:r>
          </a:p>
          <a:p>
            <a:pPr marL="285750" indent="-285750">
              <a:buFont typeface="Arial" panose="020B0604020202020204" pitchFamily="34" charset="0"/>
              <a:buChar char="•"/>
            </a:pPr>
            <a:endParaRPr lang="en-AU" dirty="0"/>
          </a:p>
          <a:p>
            <a:endParaRPr lang="en-AU" dirty="0"/>
          </a:p>
        </p:txBody>
      </p:sp>
    </p:spTree>
    <p:extLst>
      <p:ext uri="{BB962C8B-B14F-4D97-AF65-F5344CB8AC3E}">
        <p14:creationId xmlns:p14="http://schemas.microsoft.com/office/powerpoint/2010/main" val="16814607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1BAFE9-A65E-FF49-82D5-DEE9A68B8926}"/>
              </a:ext>
            </a:extLst>
          </p:cNvPr>
          <p:cNvSpPr txBox="1"/>
          <p:nvPr/>
        </p:nvSpPr>
        <p:spPr>
          <a:xfrm>
            <a:off x="1304544" y="1252977"/>
            <a:ext cx="8900160" cy="4427174"/>
          </a:xfrm>
          <a:prstGeom prst="rect">
            <a:avLst/>
          </a:prstGeom>
          <a:noFill/>
        </p:spPr>
        <p:txBody>
          <a:bodyPr wrap="square" rtlCol="0">
            <a:spAutoFit/>
          </a:bodyPr>
          <a:lstStyle/>
          <a:p>
            <a:pPr marL="457200" indent="-457200">
              <a:lnSpc>
                <a:spcPct val="120000"/>
              </a:lnSpc>
              <a:spcAft>
                <a:spcPts val="1800"/>
              </a:spcAft>
              <a:buFont typeface="Arial" panose="020B0604020202020204" pitchFamily="34" charset="0"/>
              <a:buChar char="•"/>
            </a:pPr>
            <a:r>
              <a:rPr lang="en-AU" sz="3200" dirty="0">
                <a:latin typeface="Futura PT Book" panose="020B0502020204020303" pitchFamily="34" charset="77"/>
              </a:rPr>
              <a:t>Evidence in a mutation model of familial Alzheimer’s disease to support iron deficiency as an early step in disease progression.</a:t>
            </a:r>
          </a:p>
          <a:p>
            <a:pPr marL="457200" indent="-457200">
              <a:lnSpc>
                <a:spcPct val="120000"/>
              </a:lnSpc>
              <a:spcAft>
                <a:spcPts val="1800"/>
              </a:spcAft>
              <a:buFont typeface="Arial" panose="020B0604020202020204" pitchFamily="34" charset="0"/>
              <a:buChar char="•"/>
            </a:pPr>
            <a:r>
              <a:rPr lang="en-AU" sz="3200" dirty="0">
                <a:latin typeface="Futura PT Book" panose="020B0502020204020303" pitchFamily="34" charset="77"/>
              </a:rPr>
              <a:t>Our approach is an extension to standard RNA-seq analysis that assesses iron homeostasis and its disruption in different conditions (e.g. aging, hypoxia).</a:t>
            </a:r>
          </a:p>
        </p:txBody>
      </p:sp>
      <p:sp>
        <p:nvSpPr>
          <p:cNvPr id="5" name="TextBox 4">
            <a:extLst>
              <a:ext uri="{FF2B5EF4-FFF2-40B4-BE49-F238E27FC236}">
                <a16:creationId xmlns:a16="http://schemas.microsoft.com/office/drawing/2014/main" id="{9BA2A0D5-E2AE-AE45-9E7E-A912F4DC85B2}"/>
              </a:ext>
            </a:extLst>
          </p:cNvPr>
          <p:cNvSpPr txBox="1"/>
          <p:nvPr/>
        </p:nvSpPr>
        <p:spPr>
          <a:xfrm>
            <a:off x="281354" y="211016"/>
            <a:ext cx="2719014" cy="769441"/>
          </a:xfrm>
          <a:prstGeom prst="rect">
            <a:avLst/>
          </a:prstGeom>
          <a:noFill/>
        </p:spPr>
        <p:txBody>
          <a:bodyPr wrap="none" rtlCol="0">
            <a:spAutoFit/>
          </a:bodyPr>
          <a:lstStyle/>
          <a:p>
            <a:r>
              <a:rPr lang="en-AU" sz="4400" dirty="0">
                <a:solidFill>
                  <a:srgbClr val="FF5100"/>
                </a:solidFill>
                <a:latin typeface="Futura PT Bold Italic" panose="020B0902020204090203" pitchFamily="34" charset="77"/>
              </a:rPr>
              <a:t>Summary</a:t>
            </a:r>
          </a:p>
        </p:txBody>
      </p:sp>
      <p:sp>
        <p:nvSpPr>
          <p:cNvPr id="6" name="TextBox 5">
            <a:extLst>
              <a:ext uri="{FF2B5EF4-FFF2-40B4-BE49-F238E27FC236}">
                <a16:creationId xmlns:a16="http://schemas.microsoft.com/office/drawing/2014/main" id="{917E4E72-3C78-B740-8354-B1D3F69B7593}"/>
              </a:ext>
            </a:extLst>
          </p:cNvPr>
          <p:cNvSpPr txBox="1"/>
          <p:nvPr/>
        </p:nvSpPr>
        <p:spPr>
          <a:xfrm>
            <a:off x="303806" y="7061173"/>
            <a:ext cx="11584387" cy="1200329"/>
          </a:xfrm>
          <a:prstGeom prst="rect">
            <a:avLst/>
          </a:prstGeom>
          <a:noFill/>
        </p:spPr>
        <p:txBody>
          <a:bodyPr wrap="square" rtlCol="0">
            <a:spAutoFit/>
          </a:bodyPr>
          <a:lstStyle/>
          <a:p>
            <a:r>
              <a:rPr lang="en-AU" sz="2000" dirty="0">
                <a:latin typeface="Avenir LT Pro 45 Book" panose="020B0502020203020204" pitchFamily="34" charset="0"/>
                <a:cs typeface="Futura Medium" panose="020B0602020204020303" pitchFamily="34" charset="-79"/>
              </a:rPr>
              <a:t>Nhi Hin</a:t>
            </a:r>
            <a:r>
              <a:rPr lang="en-AU" sz="2000" baseline="30000" dirty="0">
                <a:latin typeface="Avenir LT Pro 45 Book" panose="020B0502020203020204" pitchFamily="34" charset="0"/>
                <a:cs typeface="Futura Medium" panose="020B0602020204020303" pitchFamily="34" charset="-79"/>
              </a:rPr>
              <a:t>1,2</a:t>
            </a:r>
            <a:r>
              <a:rPr lang="en-AU" sz="2000" dirty="0">
                <a:latin typeface="Avenir LT Pro 45 Book" panose="020B0502020203020204" pitchFamily="34" charset="0"/>
                <a:cs typeface="Futura Medium" panose="020B0602020204020303" pitchFamily="34" charset="-79"/>
              </a:rPr>
              <a:t>, Morgan Newman</a:t>
            </a:r>
            <a:r>
              <a:rPr lang="en-AU" sz="2000" baseline="30000" dirty="0">
                <a:latin typeface="Avenir LT Pro 45 Book" panose="020B0502020203020204" pitchFamily="34" charset="0"/>
                <a:cs typeface="Futura Medium" panose="020B0602020204020303" pitchFamily="34" charset="-79"/>
              </a:rPr>
              <a:t>2</a:t>
            </a:r>
            <a:r>
              <a:rPr lang="en-AU" sz="2000" dirty="0">
                <a:latin typeface="Avenir LT Pro 45 Book" panose="020B0502020203020204" pitchFamily="34" charset="0"/>
                <a:cs typeface="Futura Medium" panose="020B0602020204020303" pitchFamily="34" charset="-79"/>
              </a:rPr>
              <a:t>, Stephen Pederson</a:t>
            </a:r>
            <a:r>
              <a:rPr lang="en-AU" sz="2000" baseline="30000" dirty="0">
                <a:latin typeface="Avenir LT Pro 45 Book" panose="020B0502020203020204" pitchFamily="34" charset="0"/>
                <a:cs typeface="Futura Medium" panose="020B0602020204020303" pitchFamily="34" charset="-79"/>
              </a:rPr>
              <a:t>1</a:t>
            </a:r>
            <a:r>
              <a:rPr lang="en-AU" sz="2000" dirty="0">
                <a:latin typeface="Avenir LT Pro 45 Book" panose="020B0502020203020204" pitchFamily="34" charset="0"/>
                <a:cs typeface="Futura Medium" panose="020B0602020204020303" pitchFamily="34" charset="-79"/>
              </a:rPr>
              <a:t>, Michael Lardelli</a:t>
            </a:r>
            <a:r>
              <a:rPr lang="en-AU" sz="2000" baseline="30000" dirty="0">
                <a:latin typeface="Avenir LT Pro 45 Book" panose="020B0502020203020204" pitchFamily="34" charset="0"/>
                <a:cs typeface="Futura Medium" panose="020B0602020204020303" pitchFamily="34" charset="-79"/>
              </a:rPr>
              <a:t>2</a:t>
            </a:r>
            <a:endParaRPr lang="en-AU" sz="2000" dirty="0">
              <a:latin typeface="Avenir LT Pro 45 Book" panose="020B0502020203020204" pitchFamily="34" charset="0"/>
              <a:cs typeface="Futura Medium" panose="020B0602020204020303" pitchFamily="34" charset="-79"/>
            </a:endParaRPr>
          </a:p>
          <a:p>
            <a:r>
              <a:rPr lang="en-AU" sz="1600" dirty="0">
                <a:latin typeface="Avenir LT Pro 45 Book" panose="020B0502020203020204" pitchFamily="34" charset="0"/>
                <a:cs typeface="Futura Medium" panose="020B0602020204020303" pitchFamily="34" charset="-79"/>
              </a:rPr>
              <a:t>1. Bioinformatics Hub, School of Biological Sciences, The University of Adelaide</a:t>
            </a:r>
          </a:p>
          <a:p>
            <a:r>
              <a:rPr lang="en-AU" sz="1600" dirty="0">
                <a:latin typeface="Avenir LT Pro 45 Book" panose="020B0502020203020204" pitchFamily="34" charset="0"/>
                <a:cs typeface="Futura Medium" panose="020B0602020204020303" pitchFamily="34" charset="-79"/>
              </a:rPr>
              <a:t>2. Alzheimer’s Disease Genetics Laboratory, School of Biological Sciences, The University of Adelaide</a:t>
            </a:r>
          </a:p>
          <a:p>
            <a:r>
              <a:rPr lang="en-AU" sz="2000" dirty="0">
                <a:solidFill>
                  <a:srgbClr val="FF5100"/>
                </a:solidFill>
                <a:latin typeface="Avenir LT Pro 45 Book" panose="020B0502020203020204" pitchFamily="34" charset="0"/>
                <a:cs typeface="Futura Medium" panose="020B0602020204020303" pitchFamily="34" charset="-79"/>
                <a:hlinkClick r:id="rId3">
                  <a:extLst>
                    <a:ext uri="{A12FA001-AC4F-418D-AE19-62706E023703}">
                      <ahyp:hlinkClr xmlns:ahyp="http://schemas.microsoft.com/office/drawing/2018/hyperlinkcolor" val="tx"/>
                    </a:ext>
                  </a:extLst>
                </a:hlinkClick>
              </a:rPr>
              <a:t>@nhihin</a:t>
            </a:r>
            <a:r>
              <a:rPr lang="en-AU" sz="2000" dirty="0">
                <a:latin typeface="Avenir LT Pro 45 Book" panose="020B0502020203020204" pitchFamily="34" charset="0"/>
                <a:cs typeface="Futura Medium" panose="020B0602020204020303" pitchFamily="34" charset="-79"/>
              </a:rPr>
              <a:t>  | </a:t>
            </a:r>
            <a:r>
              <a:rPr lang="en-AU" sz="2000" dirty="0">
                <a:solidFill>
                  <a:srgbClr val="FF5100"/>
                </a:solidFill>
                <a:latin typeface="Avenir LT Pro 45 Book" panose="020B0502020203020204" pitchFamily="34" charset="0"/>
                <a:cs typeface="Futura Medium" panose="020B0602020204020303" pitchFamily="34" charset="-79"/>
                <a:hlinkClick r:id="rId4">
                  <a:extLst>
                    <a:ext uri="{A12FA001-AC4F-418D-AE19-62706E023703}">
                      <ahyp:hlinkClr xmlns:ahyp="http://schemas.microsoft.com/office/drawing/2018/hyperlinkcolor" val="tx"/>
                    </a:ext>
                  </a:extLst>
                </a:hlinkClick>
              </a:rPr>
              <a:t>facebook.com/forgetfulfish</a:t>
            </a:r>
            <a:endParaRPr lang="en-AU" sz="2000" dirty="0">
              <a:solidFill>
                <a:srgbClr val="FF5100"/>
              </a:solidFill>
              <a:latin typeface="Avenir LT Pro 45 Book" panose="020B0502020203020204" pitchFamily="34" charset="0"/>
              <a:cs typeface="Futura Medium" panose="020B0602020204020303" pitchFamily="34" charset="-79"/>
            </a:endParaRPr>
          </a:p>
        </p:txBody>
      </p:sp>
    </p:spTree>
    <p:extLst>
      <p:ext uri="{BB962C8B-B14F-4D97-AF65-F5344CB8AC3E}">
        <p14:creationId xmlns:p14="http://schemas.microsoft.com/office/powerpoint/2010/main" val="3533232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C3A5674A-1AF0-3545-9E43-0291FE087EF3}"/>
              </a:ext>
            </a:extLst>
          </p:cNvPr>
          <p:cNvCxnSpPr>
            <a:cxnSpLocks/>
          </p:cNvCxnSpPr>
          <p:nvPr/>
        </p:nvCxnSpPr>
        <p:spPr>
          <a:xfrm>
            <a:off x="9942512" y="1608080"/>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C73AD7E-6F45-8947-A744-2C80DC25FA59}"/>
              </a:ext>
            </a:extLst>
          </p:cNvPr>
          <p:cNvCxnSpPr>
            <a:cxnSpLocks/>
          </p:cNvCxnSpPr>
          <p:nvPr/>
        </p:nvCxnSpPr>
        <p:spPr>
          <a:xfrm>
            <a:off x="8917368" y="2695258"/>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AF2C99A-FA43-F549-A5EE-D0CC147E0B8E}"/>
              </a:ext>
            </a:extLst>
          </p:cNvPr>
          <p:cNvCxnSpPr>
            <a:cxnSpLocks/>
          </p:cNvCxnSpPr>
          <p:nvPr/>
        </p:nvCxnSpPr>
        <p:spPr>
          <a:xfrm>
            <a:off x="5931018" y="2739293"/>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DB98D4D-949F-C048-B493-2D1BCC2BE568}"/>
              </a:ext>
            </a:extLst>
          </p:cNvPr>
          <p:cNvCxnSpPr>
            <a:cxnSpLocks/>
          </p:cNvCxnSpPr>
          <p:nvPr/>
        </p:nvCxnSpPr>
        <p:spPr>
          <a:xfrm>
            <a:off x="6902457" y="1612015"/>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1A1703-1A6A-F347-94F0-FCCE36306109}"/>
              </a:ext>
            </a:extLst>
          </p:cNvPr>
          <p:cNvCxnSpPr>
            <a:cxnSpLocks/>
          </p:cNvCxnSpPr>
          <p:nvPr/>
        </p:nvCxnSpPr>
        <p:spPr>
          <a:xfrm flipV="1">
            <a:off x="8938897" y="1668272"/>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24B60CA-C5AE-574C-8737-76417ED540EA}"/>
              </a:ext>
            </a:extLst>
          </p:cNvPr>
          <p:cNvCxnSpPr>
            <a:cxnSpLocks/>
          </p:cNvCxnSpPr>
          <p:nvPr/>
        </p:nvCxnSpPr>
        <p:spPr>
          <a:xfrm flipV="1">
            <a:off x="5881655" y="1660394"/>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7993058-0A3E-6F47-9894-691B2D995F0B}"/>
              </a:ext>
            </a:extLst>
          </p:cNvPr>
          <p:cNvCxnSpPr>
            <a:cxnSpLocks/>
          </p:cNvCxnSpPr>
          <p:nvPr/>
        </p:nvCxnSpPr>
        <p:spPr>
          <a:xfrm flipH="1">
            <a:off x="5894614" y="2748648"/>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03FC7BF-29D6-8E4F-B1F7-28CC6C86219E}"/>
              </a:ext>
            </a:extLst>
          </p:cNvPr>
          <p:cNvCxnSpPr>
            <a:cxnSpLocks/>
          </p:cNvCxnSpPr>
          <p:nvPr/>
        </p:nvCxnSpPr>
        <p:spPr>
          <a:xfrm flipH="1">
            <a:off x="6915415" y="1599383"/>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8F09C0-7F73-5F4B-963C-70FE5E7BADA6}"/>
              </a:ext>
            </a:extLst>
          </p:cNvPr>
          <p:cNvCxnSpPr>
            <a:cxnSpLocks/>
          </p:cNvCxnSpPr>
          <p:nvPr/>
        </p:nvCxnSpPr>
        <p:spPr>
          <a:xfrm flipV="1">
            <a:off x="8925938" y="4195041"/>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C5D04FC-49EA-4041-9DD7-B8C9D9073FBA}"/>
              </a:ext>
            </a:extLst>
          </p:cNvPr>
          <p:cNvCxnSpPr>
            <a:cxnSpLocks/>
          </p:cNvCxnSpPr>
          <p:nvPr/>
        </p:nvCxnSpPr>
        <p:spPr>
          <a:xfrm flipV="1">
            <a:off x="5868696" y="4187163"/>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A865AB8-B799-A942-ADC8-7AD50BBCE347}"/>
              </a:ext>
            </a:extLst>
          </p:cNvPr>
          <p:cNvCxnSpPr>
            <a:cxnSpLocks/>
          </p:cNvCxnSpPr>
          <p:nvPr/>
        </p:nvCxnSpPr>
        <p:spPr>
          <a:xfrm flipH="1">
            <a:off x="5881655" y="5275417"/>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ACC4602-F30D-C846-B9EF-FB232D43D6B7}"/>
              </a:ext>
            </a:extLst>
          </p:cNvPr>
          <p:cNvSpPr txBox="1"/>
          <p:nvPr/>
        </p:nvSpPr>
        <p:spPr>
          <a:xfrm>
            <a:off x="348680" y="374264"/>
            <a:ext cx="3659960" cy="2492990"/>
          </a:xfrm>
          <a:prstGeom prst="rect">
            <a:avLst/>
          </a:prstGeom>
          <a:noFill/>
        </p:spPr>
        <p:txBody>
          <a:bodyPr wrap="square" rtlCol="0">
            <a:spAutoFit/>
          </a:bodyPr>
          <a:lstStyle/>
          <a:p>
            <a:r>
              <a:rPr lang="en-AU" sz="4000" dirty="0">
                <a:solidFill>
                  <a:srgbClr val="FF5100"/>
                </a:solidFill>
                <a:latin typeface="Futura PT Bold Italic" panose="020B0902020204090203" pitchFamily="34" charset="77"/>
              </a:rPr>
              <a:t>RNA-seq</a:t>
            </a:r>
          </a:p>
          <a:p>
            <a:r>
              <a:rPr lang="en-AU" sz="4000" dirty="0">
                <a:solidFill>
                  <a:srgbClr val="FF5100"/>
                </a:solidFill>
                <a:latin typeface="Futura PT Bold Italic" panose="020B0902020204090203" pitchFamily="34" charset="77"/>
              </a:rPr>
              <a:t>Samples &amp; Study Design</a:t>
            </a:r>
          </a:p>
          <a:p>
            <a:endParaRPr lang="en-AU" sz="3600" dirty="0">
              <a:latin typeface="Futura PT Bold Italic" panose="020B0902020204090203" pitchFamily="34" charset="77"/>
            </a:endParaRPr>
          </a:p>
        </p:txBody>
      </p:sp>
      <p:pic>
        <p:nvPicPr>
          <p:cNvPr id="12" name="Picture 11">
            <a:extLst>
              <a:ext uri="{FF2B5EF4-FFF2-40B4-BE49-F238E27FC236}">
                <a16:creationId xmlns:a16="http://schemas.microsoft.com/office/drawing/2014/main" id="{4014033E-7F2A-0741-AD43-40912076C1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30980" y="4900020"/>
            <a:ext cx="557179" cy="706821"/>
          </a:xfrm>
          <a:prstGeom prst="rect">
            <a:avLst/>
          </a:prstGeom>
        </p:spPr>
      </p:pic>
      <p:pic>
        <p:nvPicPr>
          <p:cNvPr id="13" name="Picture 12">
            <a:extLst>
              <a:ext uri="{FF2B5EF4-FFF2-40B4-BE49-F238E27FC236}">
                <a16:creationId xmlns:a16="http://schemas.microsoft.com/office/drawing/2014/main" id="{68531B72-7F70-884C-9305-DB7086510E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58686" y="4940778"/>
            <a:ext cx="557179" cy="713885"/>
          </a:xfrm>
          <a:prstGeom prst="rect">
            <a:avLst/>
          </a:prstGeom>
        </p:spPr>
      </p:pic>
      <p:cxnSp>
        <p:nvCxnSpPr>
          <p:cNvPr id="22" name="Straight Arrow Connector 21">
            <a:extLst>
              <a:ext uri="{FF2B5EF4-FFF2-40B4-BE49-F238E27FC236}">
                <a16:creationId xmlns:a16="http://schemas.microsoft.com/office/drawing/2014/main" id="{934DC7C8-80FF-F640-8A4B-C432BF6C12BF}"/>
              </a:ext>
            </a:extLst>
          </p:cNvPr>
          <p:cNvCxnSpPr>
            <a:cxnSpLocks/>
          </p:cNvCxnSpPr>
          <p:nvPr/>
        </p:nvCxnSpPr>
        <p:spPr>
          <a:xfrm flipV="1">
            <a:off x="6308007" y="6127092"/>
            <a:ext cx="1759231" cy="33253"/>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CB5697-987B-4441-91F8-5B324450BF16}"/>
              </a:ext>
            </a:extLst>
          </p:cNvPr>
          <p:cNvSpPr txBox="1"/>
          <p:nvPr/>
        </p:nvSpPr>
        <p:spPr>
          <a:xfrm>
            <a:off x="6470118" y="5620498"/>
            <a:ext cx="1435008" cy="523220"/>
          </a:xfrm>
          <a:prstGeom prst="rect">
            <a:avLst/>
          </a:prstGeom>
          <a:noFill/>
        </p:spPr>
        <p:txBody>
          <a:bodyPr wrap="none" rtlCol="0">
            <a:spAutoFit/>
          </a:bodyPr>
          <a:lstStyle/>
          <a:p>
            <a:r>
              <a:rPr lang="en-AU" sz="2800" dirty="0">
                <a:solidFill>
                  <a:srgbClr val="C565D1"/>
                </a:solidFill>
                <a:latin typeface="Futura PT Book" panose="020B0502020204020303" pitchFamily="34" charset="77"/>
              </a:rPr>
              <a:t>Mutation</a:t>
            </a:r>
          </a:p>
        </p:txBody>
      </p:sp>
      <p:sp>
        <p:nvSpPr>
          <p:cNvPr id="26" name="TextBox 25">
            <a:extLst>
              <a:ext uri="{FF2B5EF4-FFF2-40B4-BE49-F238E27FC236}">
                <a16:creationId xmlns:a16="http://schemas.microsoft.com/office/drawing/2014/main" id="{A7AA7D86-2E9C-934D-A23D-B40C2EE158F0}"/>
              </a:ext>
            </a:extLst>
          </p:cNvPr>
          <p:cNvSpPr txBox="1"/>
          <p:nvPr/>
        </p:nvSpPr>
        <p:spPr>
          <a:xfrm>
            <a:off x="5546719" y="5936840"/>
            <a:ext cx="551754"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a:t>
            </a:r>
          </a:p>
        </p:txBody>
      </p:sp>
      <p:sp>
        <p:nvSpPr>
          <p:cNvPr id="27" name="TextBox 26">
            <a:extLst>
              <a:ext uri="{FF2B5EF4-FFF2-40B4-BE49-F238E27FC236}">
                <a16:creationId xmlns:a16="http://schemas.microsoft.com/office/drawing/2014/main" id="{B409331F-98C7-0744-819F-43FA9E90D355}"/>
              </a:ext>
            </a:extLst>
          </p:cNvPr>
          <p:cNvSpPr txBox="1"/>
          <p:nvPr/>
        </p:nvSpPr>
        <p:spPr>
          <a:xfrm>
            <a:off x="8229349" y="5924930"/>
            <a:ext cx="1505540" cy="369332"/>
          </a:xfrm>
          <a:prstGeom prst="rect">
            <a:avLst/>
          </a:prstGeom>
          <a:noFill/>
        </p:spPr>
        <p:txBody>
          <a:bodyPr wrap="none" rtlCol="0">
            <a:spAutoFit/>
          </a:bodyPr>
          <a:lstStyle/>
          <a:p>
            <a:r>
              <a:rPr lang="en-AU" i="1" dirty="0">
                <a:solidFill>
                  <a:srgbClr val="C565D1"/>
                </a:solidFill>
                <a:latin typeface="Futura PT Book" panose="020B0502020204020303" pitchFamily="34" charset="77"/>
              </a:rPr>
              <a:t>psen1</a:t>
            </a:r>
            <a:r>
              <a:rPr lang="en-AU" i="1" baseline="30000" dirty="0">
                <a:solidFill>
                  <a:srgbClr val="C565D1"/>
                </a:solidFill>
                <a:latin typeface="Futura PT Book" panose="020B0502020204020303" pitchFamily="34" charset="77"/>
              </a:rPr>
              <a:t> Q</a:t>
            </a:r>
            <a:r>
              <a:rPr lang="en-AU" baseline="30000" dirty="0">
                <a:solidFill>
                  <a:srgbClr val="C565D1"/>
                </a:solidFill>
                <a:latin typeface="Futura PT Book" panose="020B0502020204020303" pitchFamily="34" charset="77"/>
              </a:rPr>
              <a:t>96K97/+</a:t>
            </a:r>
          </a:p>
        </p:txBody>
      </p:sp>
      <p:cxnSp>
        <p:nvCxnSpPr>
          <p:cNvPr id="10" name="Straight Connector 9">
            <a:extLst>
              <a:ext uri="{FF2B5EF4-FFF2-40B4-BE49-F238E27FC236}">
                <a16:creationId xmlns:a16="http://schemas.microsoft.com/office/drawing/2014/main" id="{62BC99D5-56B5-C040-8149-028DFE53ED20}"/>
              </a:ext>
            </a:extLst>
          </p:cNvPr>
          <p:cNvCxnSpPr>
            <a:cxnSpLocks/>
          </p:cNvCxnSpPr>
          <p:nvPr/>
        </p:nvCxnSpPr>
        <p:spPr>
          <a:xfrm flipH="1">
            <a:off x="6902456" y="4126152"/>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BDD1F38D-DA22-6E43-922B-431B2E2D084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40833" y="3584870"/>
            <a:ext cx="718461" cy="920527"/>
          </a:xfrm>
          <a:prstGeom prst="rect">
            <a:avLst/>
          </a:prstGeom>
        </p:spPr>
      </p:pic>
      <p:pic>
        <p:nvPicPr>
          <p:cNvPr id="14" name="Picture 13">
            <a:extLst>
              <a:ext uri="{FF2B5EF4-FFF2-40B4-BE49-F238E27FC236}">
                <a16:creationId xmlns:a16="http://schemas.microsoft.com/office/drawing/2014/main" id="{2B72893F-D17A-6E4C-85FB-586716E8A8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8149" y="3593978"/>
            <a:ext cx="718461" cy="911419"/>
          </a:xfrm>
          <a:prstGeom prst="rect">
            <a:avLst/>
          </a:prstGeom>
        </p:spPr>
      </p:pic>
      <p:sp>
        <p:nvSpPr>
          <p:cNvPr id="17" name="TextBox 16">
            <a:extLst>
              <a:ext uri="{FF2B5EF4-FFF2-40B4-BE49-F238E27FC236}">
                <a16:creationId xmlns:a16="http://schemas.microsoft.com/office/drawing/2014/main" id="{81E4B87D-4446-0B4C-9338-E063D2B799D1}"/>
              </a:ext>
            </a:extLst>
          </p:cNvPr>
          <p:cNvSpPr txBox="1"/>
          <p:nvPr/>
        </p:nvSpPr>
        <p:spPr>
          <a:xfrm rot="18902286">
            <a:off x="3902585" y="3941735"/>
            <a:ext cx="1029449" cy="523220"/>
          </a:xfrm>
          <a:prstGeom prst="rect">
            <a:avLst/>
          </a:prstGeom>
          <a:noFill/>
        </p:spPr>
        <p:txBody>
          <a:bodyPr wrap="none" rtlCol="0">
            <a:spAutoFit/>
          </a:bodyPr>
          <a:lstStyle/>
          <a:p>
            <a:r>
              <a:rPr lang="en-AU" sz="2800" dirty="0">
                <a:solidFill>
                  <a:schemeClr val="accent5"/>
                </a:solidFill>
                <a:latin typeface="Futura PT Book" panose="020B0502020204020303" pitchFamily="34" charset="77"/>
              </a:rPr>
              <a:t>Aging</a:t>
            </a:r>
          </a:p>
        </p:txBody>
      </p:sp>
      <p:cxnSp>
        <p:nvCxnSpPr>
          <p:cNvPr id="18" name="Straight Arrow Connector 17">
            <a:extLst>
              <a:ext uri="{FF2B5EF4-FFF2-40B4-BE49-F238E27FC236}">
                <a16:creationId xmlns:a16="http://schemas.microsoft.com/office/drawing/2014/main" id="{B04935D5-023B-CE4B-AB5F-9D96D4CC2C17}"/>
              </a:ext>
            </a:extLst>
          </p:cNvPr>
          <p:cNvCxnSpPr/>
          <p:nvPr/>
        </p:nvCxnSpPr>
        <p:spPr>
          <a:xfrm flipV="1">
            <a:off x="4213728" y="3752191"/>
            <a:ext cx="1086643" cy="1074478"/>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E9CDBA5-4542-974E-A01C-EDD6F327D074}"/>
              </a:ext>
            </a:extLst>
          </p:cNvPr>
          <p:cNvSpPr txBox="1"/>
          <p:nvPr/>
        </p:nvSpPr>
        <p:spPr>
          <a:xfrm>
            <a:off x="4437124" y="5041659"/>
            <a:ext cx="998991"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6 months</a:t>
            </a:r>
          </a:p>
        </p:txBody>
      </p:sp>
      <p:sp>
        <p:nvSpPr>
          <p:cNvPr id="20" name="TextBox 19">
            <a:extLst>
              <a:ext uri="{FF2B5EF4-FFF2-40B4-BE49-F238E27FC236}">
                <a16:creationId xmlns:a16="http://schemas.microsoft.com/office/drawing/2014/main" id="{48D885A6-6D95-D347-91D9-4FCB5AE993BA}"/>
              </a:ext>
            </a:extLst>
          </p:cNvPr>
          <p:cNvSpPr txBox="1"/>
          <p:nvPr/>
        </p:nvSpPr>
        <p:spPr>
          <a:xfrm>
            <a:off x="5356474" y="3641193"/>
            <a:ext cx="1130438"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24 months</a:t>
            </a:r>
          </a:p>
        </p:txBody>
      </p:sp>
      <p:pic>
        <p:nvPicPr>
          <p:cNvPr id="24" name="Picture 23">
            <a:extLst>
              <a:ext uri="{FF2B5EF4-FFF2-40B4-BE49-F238E27FC236}">
                <a16:creationId xmlns:a16="http://schemas.microsoft.com/office/drawing/2014/main" id="{ED8D56A8-C7F2-3843-A749-02BA91D3C4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30980" y="2357708"/>
            <a:ext cx="557179" cy="706821"/>
          </a:xfrm>
          <a:prstGeom prst="rect">
            <a:avLst/>
          </a:prstGeom>
        </p:spPr>
      </p:pic>
      <p:pic>
        <p:nvPicPr>
          <p:cNvPr id="25" name="Picture 24">
            <a:extLst>
              <a:ext uri="{FF2B5EF4-FFF2-40B4-BE49-F238E27FC236}">
                <a16:creationId xmlns:a16="http://schemas.microsoft.com/office/drawing/2014/main" id="{DA4BEFE7-0A67-FB4C-AC84-7C1FE9C11E4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58686" y="2398466"/>
            <a:ext cx="557179" cy="713885"/>
          </a:xfrm>
          <a:prstGeom prst="rect">
            <a:avLst/>
          </a:prstGeom>
        </p:spPr>
      </p:pic>
      <p:pic>
        <p:nvPicPr>
          <p:cNvPr id="28" name="Picture 27">
            <a:extLst>
              <a:ext uri="{FF2B5EF4-FFF2-40B4-BE49-F238E27FC236}">
                <a16:creationId xmlns:a16="http://schemas.microsoft.com/office/drawing/2014/main" id="{A24378C6-AF9F-6446-AAEF-D29D6BB47F5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40833" y="1124895"/>
            <a:ext cx="718461" cy="920527"/>
          </a:xfrm>
          <a:prstGeom prst="rect">
            <a:avLst/>
          </a:prstGeom>
        </p:spPr>
      </p:pic>
      <p:pic>
        <p:nvPicPr>
          <p:cNvPr id="29" name="Picture 28">
            <a:extLst>
              <a:ext uri="{FF2B5EF4-FFF2-40B4-BE49-F238E27FC236}">
                <a16:creationId xmlns:a16="http://schemas.microsoft.com/office/drawing/2014/main" id="{50280F06-4785-8E4B-8DF5-8D11B0A781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8149" y="1134003"/>
            <a:ext cx="718461" cy="911419"/>
          </a:xfrm>
          <a:prstGeom prst="rect">
            <a:avLst/>
          </a:prstGeom>
        </p:spPr>
      </p:pic>
      <p:cxnSp>
        <p:nvCxnSpPr>
          <p:cNvPr id="35" name="Straight Arrow Connector 34">
            <a:extLst>
              <a:ext uri="{FF2B5EF4-FFF2-40B4-BE49-F238E27FC236}">
                <a16:creationId xmlns:a16="http://schemas.microsoft.com/office/drawing/2014/main" id="{402E9A0D-5547-D745-86C2-9DE9F51284D7}"/>
              </a:ext>
            </a:extLst>
          </p:cNvPr>
          <p:cNvCxnSpPr>
            <a:cxnSpLocks/>
          </p:cNvCxnSpPr>
          <p:nvPr/>
        </p:nvCxnSpPr>
        <p:spPr>
          <a:xfrm flipV="1">
            <a:off x="11017257" y="2208481"/>
            <a:ext cx="0" cy="2236850"/>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A058061-AC69-1844-9DDD-867B22E9589E}"/>
              </a:ext>
            </a:extLst>
          </p:cNvPr>
          <p:cNvSpPr txBox="1"/>
          <p:nvPr/>
        </p:nvSpPr>
        <p:spPr>
          <a:xfrm rot="16200000">
            <a:off x="10628145" y="3189662"/>
            <a:ext cx="1391728" cy="523220"/>
          </a:xfrm>
          <a:prstGeom prst="rect">
            <a:avLst/>
          </a:prstGeom>
          <a:noFill/>
        </p:spPr>
        <p:txBody>
          <a:bodyPr wrap="none" rtlCol="0">
            <a:spAutoFit/>
          </a:bodyPr>
          <a:lstStyle/>
          <a:p>
            <a:r>
              <a:rPr lang="en-AU" sz="2800" dirty="0">
                <a:solidFill>
                  <a:srgbClr val="FF0000"/>
                </a:solidFill>
                <a:latin typeface="Futura PT Book" panose="020B0502020204020303" pitchFamily="34" charset="77"/>
              </a:rPr>
              <a:t>Hypoxia</a:t>
            </a:r>
          </a:p>
        </p:txBody>
      </p:sp>
      <p:sp>
        <p:nvSpPr>
          <p:cNvPr id="37" name="TextBox 36">
            <a:extLst>
              <a:ext uri="{FF2B5EF4-FFF2-40B4-BE49-F238E27FC236}">
                <a16:creationId xmlns:a16="http://schemas.microsoft.com/office/drawing/2014/main" id="{74EC5B25-4FB7-F746-B4C4-66B59B1975BF}"/>
              </a:ext>
            </a:extLst>
          </p:cNvPr>
          <p:cNvSpPr txBox="1"/>
          <p:nvPr/>
        </p:nvSpPr>
        <p:spPr>
          <a:xfrm>
            <a:off x="7337255" y="4569622"/>
            <a:ext cx="1100301"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Normoxia</a:t>
            </a:r>
          </a:p>
        </p:txBody>
      </p:sp>
      <p:sp>
        <p:nvSpPr>
          <p:cNvPr id="38" name="TextBox 37">
            <a:extLst>
              <a:ext uri="{FF2B5EF4-FFF2-40B4-BE49-F238E27FC236}">
                <a16:creationId xmlns:a16="http://schemas.microsoft.com/office/drawing/2014/main" id="{CAC2CE2C-6503-9E47-AF21-995D8C1E7ECD}"/>
              </a:ext>
            </a:extLst>
          </p:cNvPr>
          <p:cNvSpPr txBox="1"/>
          <p:nvPr/>
        </p:nvSpPr>
        <p:spPr>
          <a:xfrm>
            <a:off x="7363420" y="1860756"/>
            <a:ext cx="958917" cy="369332"/>
          </a:xfrm>
          <a:prstGeom prst="rect">
            <a:avLst/>
          </a:prstGeom>
          <a:noFill/>
        </p:spPr>
        <p:txBody>
          <a:bodyPr wrap="none" rtlCol="0">
            <a:spAutoFit/>
          </a:bodyPr>
          <a:lstStyle/>
          <a:p>
            <a:r>
              <a:rPr lang="en-AU" dirty="0">
                <a:solidFill>
                  <a:srgbClr val="FF0000"/>
                </a:solidFill>
                <a:latin typeface="Futura PT Book" panose="020B0502020204020303" pitchFamily="34" charset="77"/>
              </a:rPr>
              <a:t>Hypoxia</a:t>
            </a:r>
          </a:p>
        </p:txBody>
      </p:sp>
    </p:spTree>
    <p:extLst>
      <p:ext uri="{BB962C8B-B14F-4D97-AF65-F5344CB8AC3E}">
        <p14:creationId xmlns:p14="http://schemas.microsoft.com/office/powerpoint/2010/main" val="306387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par>
                          <p:cTn id="40" fill="hold">
                            <p:stCondLst>
                              <p:cond delay="1000"/>
                            </p:stCondLst>
                            <p:childTnLst>
                              <p:par>
                                <p:cTn id="41" presetID="10"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par>
                          <p:cTn id="47" fill="hold">
                            <p:stCondLst>
                              <p:cond delay="1500"/>
                            </p:stCondLst>
                            <p:childTnLst>
                              <p:par>
                                <p:cTn id="48" presetID="10"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500"/>
                                        <p:tgtEl>
                                          <p:spTgt spid="20"/>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childTnLst>
                                </p:cTn>
                              </p:par>
                              <p:par>
                                <p:cTn id="65" presetID="10" presetClass="entr" presetSubtype="0" fill="hold" nodeType="with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fade">
                                      <p:cBhvr>
                                        <p:cTn id="67" dur="500"/>
                                        <p:tgtEl>
                                          <p:spTgt spid="3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fade">
                                      <p:cBhvr>
                                        <p:cTn id="70" dur="500"/>
                                        <p:tgtEl>
                                          <p:spTgt spid="36"/>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fade">
                                      <p:cBhvr>
                                        <p:cTn id="74" dur="500"/>
                                        <p:tgtEl>
                                          <p:spTgt spid="38"/>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4"/>
                                        </p:tgtEl>
                                        <p:attrNameLst>
                                          <p:attrName>style.visibility</p:attrName>
                                        </p:attrNameLst>
                                      </p:cBhvr>
                                      <p:to>
                                        <p:strVal val="visible"/>
                                      </p:to>
                                    </p:set>
                                    <p:animEffect transition="in" filter="fade">
                                      <p:cBhvr>
                                        <p:cTn id="79" dur="500"/>
                                        <p:tgtEl>
                                          <p:spTgt spid="24"/>
                                        </p:tgtEl>
                                      </p:cBhvr>
                                    </p:animEffect>
                                  </p:childTnLst>
                                </p:cTn>
                              </p:par>
                              <p:par>
                                <p:cTn id="80" presetID="10" presetClass="entr" presetSubtype="0" fill="hold" nodeType="withEffect">
                                  <p:stCondLst>
                                    <p:cond delay="0"/>
                                  </p:stCondLst>
                                  <p:childTnLst>
                                    <p:set>
                                      <p:cBhvr>
                                        <p:cTn id="81" dur="1" fill="hold">
                                          <p:stCondLst>
                                            <p:cond delay="0"/>
                                          </p:stCondLst>
                                        </p:cTn>
                                        <p:tgtEl>
                                          <p:spTgt spid="33"/>
                                        </p:tgtEl>
                                        <p:attrNameLst>
                                          <p:attrName>style.visibility</p:attrName>
                                        </p:attrNameLst>
                                      </p:cBhvr>
                                      <p:to>
                                        <p:strVal val="visible"/>
                                      </p:to>
                                    </p:set>
                                    <p:animEffect transition="in" filter="fade">
                                      <p:cBhvr>
                                        <p:cTn id="82" dur="500"/>
                                        <p:tgtEl>
                                          <p:spTgt spid="33"/>
                                        </p:tgtEl>
                                      </p:cBhvr>
                                    </p:animEffect>
                                  </p:childTnLst>
                                </p:cTn>
                              </p:par>
                              <p:par>
                                <p:cTn id="83" presetID="10" presetClass="entr" presetSubtype="0" fill="hold" nodeType="with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fade">
                                      <p:cBhvr>
                                        <p:cTn id="85" dur="500"/>
                                        <p:tgtEl>
                                          <p:spTgt spid="25"/>
                                        </p:tgtEl>
                                      </p:cBhvr>
                                    </p:animEffect>
                                  </p:childTnLst>
                                </p:cTn>
                              </p:par>
                              <p:par>
                                <p:cTn id="86" presetID="10" presetClass="entr" presetSubtype="0" fill="hold" nodeType="withEffect">
                                  <p:stCondLst>
                                    <p:cond delay="0"/>
                                  </p:stCondLst>
                                  <p:childTnLst>
                                    <p:set>
                                      <p:cBhvr>
                                        <p:cTn id="87" dur="1" fill="hold">
                                          <p:stCondLst>
                                            <p:cond delay="0"/>
                                          </p:stCondLst>
                                        </p:cTn>
                                        <p:tgtEl>
                                          <p:spTgt spid="30"/>
                                        </p:tgtEl>
                                        <p:attrNameLst>
                                          <p:attrName>style.visibility</p:attrName>
                                        </p:attrNameLst>
                                      </p:cBhvr>
                                      <p:to>
                                        <p:strVal val="visible"/>
                                      </p:to>
                                    </p:set>
                                    <p:animEffect transition="in" filter="fade">
                                      <p:cBhvr>
                                        <p:cTn id="88" dur="500"/>
                                        <p:tgtEl>
                                          <p:spTgt spid="30"/>
                                        </p:tgtEl>
                                      </p:cBhvr>
                                    </p:animEffect>
                                  </p:childTnLst>
                                </p:cTn>
                              </p:par>
                              <p:par>
                                <p:cTn id="89" presetID="10" presetClass="entr" presetSubtype="0" fill="hold" nodeType="with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500"/>
                                        <p:tgtEl>
                                          <p:spTgt spid="31"/>
                                        </p:tgtEl>
                                      </p:cBhvr>
                                    </p:animEffect>
                                  </p:childTnLst>
                                </p:cTn>
                              </p:par>
                              <p:par>
                                <p:cTn id="92" presetID="10" presetClass="entr" presetSubtype="0" fill="hold" nodeType="with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fade">
                                      <p:cBhvr>
                                        <p:cTn id="94" dur="500"/>
                                        <p:tgtEl>
                                          <p:spTgt spid="34"/>
                                        </p:tgtEl>
                                      </p:cBhvr>
                                    </p:animEffect>
                                  </p:childTnLst>
                                </p:cTn>
                              </p:par>
                              <p:par>
                                <p:cTn id="95" presetID="10" presetClass="entr" presetSubtype="0" fill="hold" nodeType="with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fade">
                                      <p:cBhvr>
                                        <p:cTn id="97" dur="500"/>
                                        <p:tgtEl>
                                          <p:spTgt spid="29"/>
                                        </p:tgtEl>
                                      </p:cBhvr>
                                    </p:animEffect>
                                  </p:childTnLst>
                                </p:cTn>
                              </p:par>
                              <p:par>
                                <p:cTn id="98" presetID="10" presetClass="entr" presetSubtype="0" fill="hold" nodeType="withEffect">
                                  <p:stCondLst>
                                    <p:cond delay="0"/>
                                  </p:stCondLst>
                                  <p:childTnLst>
                                    <p:set>
                                      <p:cBhvr>
                                        <p:cTn id="99" dur="1" fill="hold">
                                          <p:stCondLst>
                                            <p:cond delay="0"/>
                                          </p:stCondLst>
                                        </p:cTn>
                                        <p:tgtEl>
                                          <p:spTgt spid="28"/>
                                        </p:tgtEl>
                                        <p:attrNameLst>
                                          <p:attrName>style.visibility</p:attrName>
                                        </p:attrNameLst>
                                      </p:cBhvr>
                                      <p:to>
                                        <p:strVal val="visible"/>
                                      </p:to>
                                    </p:set>
                                    <p:animEffect transition="in" filter="fade">
                                      <p:cBhvr>
                                        <p:cTn id="100" dur="500"/>
                                        <p:tgtEl>
                                          <p:spTgt spid="28"/>
                                        </p:tgtEl>
                                      </p:cBhvr>
                                    </p:animEffect>
                                  </p:childTnLst>
                                </p:cTn>
                              </p:par>
                            </p:childTnLst>
                          </p:cTn>
                        </p:par>
                        <p:par>
                          <p:cTn id="101" fill="hold">
                            <p:stCondLst>
                              <p:cond delay="500"/>
                            </p:stCondLst>
                            <p:childTnLst>
                              <p:par>
                                <p:cTn id="102" presetID="10" presetClass="entr" presetSubtype="0" fill="hold" nodeType="afterEffect">
                                  <p:stCondLst>
                                    <p:cond delay="0"/>
                                  </p:stCondLst>
                                  <p:childTnLst>
                                    <p:set>
                                      <p:cBhvr>
                                        <p:cTn id="103" dur="1" fill="hold">
                                          <p:stCondLst>
                                            <p:cond delay="0"/>
                                          </p:stCondLst>
                                        </p:cTn>
                                        <p:tgtEl>
                                          <p:spTgt spid="41"/>
                                        </p:tgtEl>
                                        <p:attrNameLst>
                                          <p:attrName>style.visibility</p:attrName>
                                        </p:attrNameLst>
                                      </p:cBhvr>
                                      <p:to>
                                        <p:strVal val="visible"/>
                                      </p:to>
                                    </p:set>
                                    <p:animEffect transition="in" filter="fade">
                                      <p:cBhvr>
                                        <p:cTn id="104" dur="500"/>
                                        <p:tgtEl>
                                          <p:spTgt spid="41"/>
                                        </p:tgtEl>
                                      </p:cBhvr>
                                    </p:animEffect>
                                  </p:childTnLst>
                                </p:cTn>
                              </p:par>
                              <p:par>
                                <p:cTn id="105" presetID="10" presetClass="entr" presetSubtype="0" fill="hold" nodeType="with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fade">
                                      <p:cBhvr>
                                        <p:cTn id="107" dur="500"/>
                                        <p:tgtEl>
                                          <p:spTgt spid="42"/>
                                        </p:tgtEl>
                                      </p:cBhvr>
                                    </p:animEffect>
                                  </p:childTnLst>
                                </p:cTn>
                              </p:par>
                              <p:par>
                                <p:cTn id="108" presetID="10" presetClass="entr" presetSubtype="0" fill="hold" nodeType="with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fade">
                                      <p:cBhvr>
                                        <p:cTn id="110" dur="500"/>
                                        <p:tgtEl>
                                          <p:spTgt spid="39"/>
                                        </p:tgtEl>
                                      </p:cBhvr>
                                    </p:animEffect>
                                  </p:childTnLst>
                                </p:cTn>
                              </p:par>
                              <p:par>
                                <p:cTn id="111" presetID="10" presetClass="entr" presetSubtype="0" fill="hold" nodeType="withEffect">
                                  <p:stCondLst>
                                    <p:cond delay="0"/>
                                  </p:stCondLst>
                                  <p:childTnLst>
                                    <p:set>
                                      <p:cBhvr>
                                        <p:cTn id="112" dur="1" fill="hold">
                                          <p:stCondLst>
                                            <p:cond delay="0"/>
                                          </p:stCondLst>
                                        </p:cTn>
                                        <p:tgtEl>
                                          <p:spTgt spid="40"/>
                                        </p:tgtEl>
                                        <p:attrNameLst>
                                          <p:attrName>style.visibility</p:attrName>
                                        </p:attrNameLst>
                                      </p:cBhvr>
                                      <p:to>
                                        <p:strVal val="visible"/>
                                      </p:to>
                                    </p:set>
                                    <p:animEffect transition="in" filter="fade">
                                      <p:cBhvr>
                                        <p:cTn id="113"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6" grpId="0"/>
      <p:bldP spid="27" grpId="0"/>
      <p:bldP spid="17" grpId="0"/>
      <p:bldP spid="19" grpId="0"/>
      <p:bldP spid="20" grpId="0"/>
      <p:bldP spid="36" grpId="0"/>
      <p:bldP spid="37"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71E422-184A-4B42-BF7B-1AD4B8053F69}"/>
              </a:ext>
            </a:extLst>
          </p:cNvPr>
          <p:cNvPicPr>
            <a:picLocks noChangeAspect="1"/>
          </p:cNvPicPr>
          <p:nvPr/>
        </p:nvPicPr>
        <p:blipFill>
          <a:blip r:embed="rId3"/>
          <a:stretch>
            <a:fillRect/>
          </a:stretch>
        </p:blipFill>
        <p:spPr>
          <a:xfrm>
            <a:off x="5862858" y="677532"/>
            <a:ext cx="5836637" cy="4212530"/>
          </a:xfrm>
          <a:prstGeom prst="rect">
            <a:avLst/>
          </a:prstGeom>
        </p:spPr>
      </p:pic>
      <p:pic>
        <p:nvPicPr>
          <p:cNvPr id="6" name="Picture 5">
            <a:extLst>
              <a:ext uri="{FF2B5EF4-FFF2-40B4-BE49-F238E27FC236}">
                <a16:creationId xmlns:a16="http://schemas.microsoft.com/office/drawing/2014/main" id="{255D4E72-D82F-6D4A-8396-85E0270C3E5A}"/>
              </a:ext>
            </a:extLst>
          </p:cNvPr>
          <p:cNvPicPr>
            <a:picLocks noChangeAspect="1"/>
          </p:cNvPicPr>
          <p:nvPr/>
        </p:nvPicPr>
        <p:blipFill>
          <a:blip r:embed="rId4"/>
          <a:stretch>
            <a:fillRect/>
          </a:stretch>
        </p:blipFill>
        <p:spPr>
          <a:xfrm>
            <a:off x="334028" y="677532"/>
            <a:ext cx="3375543" cy="2459324"/>
          </a:xfrm>
          <a:prstGeom prst="rect">
            <a:avLst/>
          </a:prstGeom>
        </p:spPr>
      </p:pic>
      <p:cxnSp>
        <p:nvCxnSpPr>
          <p:cNvPr id="8" name="Straight Arrow Connector 7">
            <a:extLst>
              <a:ext uri="{FF2B5EF4-FFF2-40B4-BE49-F238E27FC236}">
                <a16:creationId xmlns:a16="http://schemas.microsoft.com/office/drawing/2014/main" id="{03CDB4DD-1E86-4E44-BC9D-F3D8A9A8682D}"/>
              </a:ext>
            </a:extLst>
          </p:cNvPr>
          <p:cNvCxnSpPr/>
          <p:nvPr/>
        </p:nvCxnSpPr>
        <p:spPr>
          <a:xfrm>
            <a:off x="4350511" y="2152754"/>
            <a:ext cx="999744" cy="0"/>
          </a:xfrm>
          <a:prstGeom prst="straightConnector1">
            <a:avLst/>
          </a:prstGeom>
          <a:ln w="152400">
            <a:solidFill>
              <a:srgbClr val="FF51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8F6BD233-AA9D-734F-A3A9-0C48FB1AEEC0}"/>
              </a:ext>
            </a:extLst>
          </p:cNvPr>
          <p:cNvSpPr txBox="1"/>
          <p:nvPr/>
        </p:nvSpPr>
        <p:spPr>
          <a:xfrm>
            <a:off x="3209976" y="3211983"/>
            <a:ext cx="3003952" cy="3231654"/>
          </a:xfrm>
          <a:prstGeom prst="rect">
            <a:avLst/>
          </a:prstGeom>
          <a:noFill/>
        </p:spPr>
        <p:txBody>
          <a:bodyPr wrap="square" numCol="1" rtlCol="0">
            <a:spAutoFit/>
          </a:bodyPr>
          <a:lstStyle/>
          <a:p>
            <a:pPr>
              <a:spcAft>
                <a:spcPts val="1200"/>
              </a:spcAft>
            </a:pPr>
            <a:r>
              <a:rPr lang="en-AU" sz="2000" b="1" dirty="0">
                <a:solidFill>
                  <a:srgbClr val="FF5100"/>
                </a:solidFill>
                <a:latin typeface="Futura PT Heavy" panose="020B0502020204020303" pitchFamily="34" charset="77"/>
              </a:rPr>
              <a:t>RNA-seq + data processing </a:t>
            </a:r>
          </a:p>
          <a:p>
            <a:pPr marL="285750" indent="-285750">
              <a:spcAft>
                <a:spcPts val="1200"/>
              </a:spcAft>
              <a:buFont typeface="Arial" panose="020B0604020202020204" pitchFamily="34" charset="0"/>
              <a:buChar char="•"/>
            </a:pPr>
            <a:r>
              <a:rPr lang="en-AU" sz="2000" dirty="0">
                <a:latin typeface="Futura PT Book" panose="020B0502020204020303" pitchFamily="34" charset="77"/>
              </a:rPr>
              <a:t>quality trimming</a:t>
            </a:r>
          </a:p>
          <a:p>
            <a:pPr marL="285750" indent="-285750">
              <a:spcAft>
                <a:spcPts val="1200"/>
              </a:spcAft>
              <a:buFont typeface="Arial" panose="020B0604020202020204" pitchFamily="34" charset="0"/>
              <a:buChar char="•"/>
            </a:pPr>
            <a:r>
              <a:rPr lang="en-AU" sz="2000" dirty="0">
                <a:latin typeface="Futura PT Book" panose="020B0502020204020303" pitchFamily="34" charset="77"/>
              </a:rPr>
              <a:t>aligning to reference zebrafish genome</a:t>
            </a:r>
          </a:p>
          <a:p>
            <a:pPr marL="285750" indent="-285750">
              <a:spcAft>
                <a:spcPts val="1200"/>
              </a:spcAft>
              <a:buFont typeface="Arial" panose="020B0604020202020204" pitchFamily="34" charset="0"/>
              <a:buChar char="•"/>
            </a:pPr>
            <a:r>
              <a:rPr lang="en-AU" sz="2000" dirty="0">
                <a:latin typeface="Futura PT Book" panose="020B0502020204020303" pitchFamily="34" charset="77"/>
              </a:rPr>
              <a:t>quantifying gene expression</a:t>
            </a:r>
          </a:p>
          <a:p>
            <a:pPr marL="285750" indent="-285750">
              <a:buFont typeface="Arial" panose="020B0604020202020204" pitchFamily="34" charset="0"/>
              <a:buChar char="•"/>
            </a:pPr>
            <a:endParaRPr lang="en-AU" sz="2400" dirty="0">
              <a:latin typeface="Futura PT Book" panose="020B0502020204020303" pitchFamily="34" charset="77"/>
            </a:endParaRPr>
          </a:p>
        </p:txBody>
      </p:sp>
      <p:sp>
        <p:nvSpPr>
          <p:cNvPr id="13" name="TextBox 12">
            <a:extLst>
              <a:ext uri="{FF2B5EF4-FFF2-40B4-BE49-F238E27FC236}">
                <a16:creationId xmlns:a16="http://schemas.microsoft.com/office/drawing/2014/main" id="{1F331A20-25EF-254A-BC23-9E501705E5C9}"/>
              </a:ext>
            </a:extLst>
          </p:cNvPr>
          <p:cNvSpPr txBox="1"/>
          <p:nvPr/>
        </p:nvSpPr>
        <p:spPr>
          <a:xfrm>
            <a:off x="6582898" y="5066685"/>
            <a:ext cx="4026568" cy="1200329"/>
          </a:xfrm>
          <a:prstGeom prst="rect">
            <a:avLst/>
          </a:prstGeom>
          <a:noFill/>
        </p:spPr>
        <p:txBody>
          <a:bodyPr wrap="square" rtlCol="0">
            <a:spAutoFit/>
          </a:bodyPr>
          <a:lstStyle/>
          <a:p>
            <a:r>
              <a:rPr lang="en-AU" sz="2400" b="1" dirty="0">
                <a:latin typeface="Futura PT Heavy" panose="020B0502020204020303" pitchFamily="34" charset="77"/>
                <a:cs typeface="Futura Medium" panose="020B0602020204020303" pitchFamily="34" charset="-79"/>
              </a:rPr>
              <a:t>Similarity of samples based on overall expression of ~18,000 quantified genes</a:t>
            </a:r>
          </a:p>
        </p:txBody>
      </p:sp>
      <p:sp>
        <p:nvSpPr>
          <p:cNvPr id="15" name="TextBox 14">
            <a:extLst>
              <a:ext uri="{FF2B5EF4-FFF2-40B4-BE49-F238E27FC236}">
                <a16:creationId xmlns:a16="http://schemas.microsoft.com/office/drawing/2014/main" id="{D27A4AE6-376E-A942-BD1E-C8315CFE8050}"/>
              </a:ext>
            </a:extLst>
          </p:cNvPr>
          <p:cNvSpPr txBox="1"/>
          <p:nvPr/>
        </p:nvSpPr>
        <p:spPr>
          <a:xfrm>
            <a:off x="705619" y="3429000"/>
            <a:ext cx="1909244" cy="2400657"/>
          </a:xfrm>
          <a:prstGeom prst="rect">
            <a:avLst/>
          </a:prstGeom>
          <a:noFill/>
        </p:spPr>
        <p:txBody>
          <a:bodyPr wrap="square" numCol="1" rtlCol="0">
            <a:spAutoFit/>
          </a:bodyPr>
          <a:lstStyle/>
          <a:p>
            <a:pPr>
              <a:spcAft>
                <a:spcPts val="1200"/>
              </a:spcAft>
            </a:pPr>
            <a:r>
              <a:rPr lang="en-AU" sz="2000" b="1" dirty="0">
                <a:solidFill>
                  <a:srgbClr val="FF5100"/>
                </a:solidFill>
                <a:latin typeface="Futura PT Heavy" panose="020B0502020204020303" pitchFamily="34" charset="77"/>
              </a:rPr>
              <a:t>Library prep</a:t>
            </a:r>
          </a:p>
          <a:p>
            <a:pPr marL="285750" indent="-285750">
              <a:spcAft>
                <a:spcPts val="1200"/>
              </a:spcAft>
              <a:buFont typeface="Arial" panose="020B0604020202020204" pitchFamily="34" charset="0"/>
              <a:buChar char="•"/>
            </a:pPr>
            <a:r>
              <a:rPr lang="en-AU" sz="2000" dirty="0">
                <a:latin typeface="Futura PT Book" panose="020B0502020204020303" pitchFamily="34" charset="77"/>
              </a:rPr>
              <a:t>cDNA from whole brains extracted and prepared for RNA-seq by Morgan</a:t>
            </a:r>
            <a:endParaRPr lang="en-AU" sz="2400" dirty="0">
              <a:latin typeface="Futura PT Book" panose="020B0502020204020303" pitchFamily="34" charset="77"/>
            </a:endParaRPr>
          </a:p>
        </p:txBody>
      </p:sp>
      <p:cxnSp>
        <p:nvCxnSpPr>
          <p:cNvPr id="19" name="Straight Arrow Connector 18">
            <a:extLst>
              <a:ext uri="{FF2B5EF4-FFF2-40B4-BE49-F238E27FC236}">
                <a16:creationId xmlns:a16="http://schemas.microsoft.com/office/drawing/2014/main" id="{6BB7AFF8-6F0A-7A40-8104-3C1F6320AD9C}"/>
              </a:ext>
            </a:extLst>
          </p:cNvPr>
          <p:cNvCxnSpPr/>
          <p:nvPr/>
        </p:nvCxnSpPr>
        <p:spPr>
          <a:xfrm>
            <a:off x="7443537" y="2679032"/>
            <a:ext cx="1251284" cy="0"/>
          </a:xfrm>
          <a:prstGeom prst="straightConnector1">
            <a:avLst/>
          </a:prstGeom>
          <a:ln w="76200">
            <a:solidFill>
              <a:srgbClr val="FF51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9B5650E-EA83-B74D-BC53-279E6F540170}"/>
              </a:ext>
            </a:extLst>
          </p:cNvPr>
          <p:cNvSpPr txBox="1"/>
          <p:nvPr/>
        </p:nvSpPr>
        <p:spPr>
          <a:xfrm>
            <a:off x="7720027" y="2005945"/>
            <a:ext cx="1752310" cy="584775"/>
          </a:xfrm>
          <a:prstGeom prst="rect">
            <a:avLst/>
          </a:prstGeom>
          <a:noFill/>
        </p:spPr>
        <p:txBody>
          <a:bodyPr wrap="square" rtlCol="0">
            <a:spAutoFit/>
          </a:bodyPr>
          <a:lstStyle/>
          <a:p>
            <a:r>
              <a:rPr lang="en-AU" sz="3200" b="1" dirty="0">
                <a:solidFill>
                  <a:srgbClr val="FF5100"/>
                </a:solidFill>
                <a:latin typeface="Futura PT Heavy" panose="020B0502020204020303" pitchFamily="34" charset="77"/>
              </a:rPr>
              <a:t>Age</a:t>
            </a:r>
          </a:p>
        </p:txBody>
      </p:sp>
    </p:spTree>
    <p:extLst>
      <p:ext uri="{BB962C8B-B14F-4D97-AF65-F5344CB8AC3E}">
        <p14:creationId xmlns:p14="http://schemas.microsoft.com/office/powerpoint/2010/main" val="33956997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500"/>
                                        <p:tgtEl>
                                          <p:spTgt spid="1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3" grpId="0"/>
      <p:bldP spid="15"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671E422-184A-4B42-BF7B-1AD4B8053F69}"/>
              </a:ext>
            </a:extLst>
          </p:cNvPr>
          <p:cNvPicPr>
            <a:picLocks noChangeAspect="1"/>
          </p:cNvPicPr>
          <p:nvPr/>
        </p:nvPicPr>
        <p:blipFill>
          <a:blip r:embed="rId3"/>
          <a:stretch>
            <a:fillRect/>
          </a:stretch>
        </p:blipFill>
        <p:spPr>
          <a:xfrm>
            <a:off x="7887221" y="677532"/>
            <a:ext cx="3812274" cy="2751468"/>
          </a:xfrm>
          <a:prstGeom prst="rect">
            <a:avLst/>
          </a:prstGeom>
        </p:spPr>
      </p:pic>
      <p:pic>
        <p:nvPicPr>
          <p:cNvPr id="6" name="Picture 5">
            <a:extLst>
              <a:ext uri="{FF2B5EF4-FFF2-40B4-BE49-F238E27FC236}">
                <a16:creationId xmlns:a16="http://schemas.microsoft.com/office/drawing/2014/main" id="{255D4E72-D82F-6D4A-8396-85E0270C3E5A}"/>
              </a:ext>
            </a:extLst>
          </p:cNvPr>
          <p:cNvPicPr>
            <a:picLocks noChangeAspect="1"/>
          </p:cNvPicPr>
          <p:nvPr/>
        </p:nvPicPr>
        <p:blipFill>
          <a:blip r:embed="rId4"/>
          <a:stretch>
            <a:fillRect/>
          </a:stretch>
        </p:blipFill>
        <p:spPr>
          <a:xfrm>
            <a:off x="334028" y="677531"/>
            <a:ext cx="7393056" cy="5386369"/>
          </a:xfrm>
          <a:prstGeom prst="rect">
            <a:avLst/>
          </a:prstGeom>
        </p:spPr>
      </p:pic>
      <p:cxnSp>
        <p:nvCxnSpPr>
          <p:cNvPr id="19" name="Straight Arrow Connector 18">
            <a:extLst>
              <a:ext uri="{FF2B5EF4-FFF2-40B4-BE49-F238E27FC236}">
                <a16:creationId xmlns:a16="http://schemas.microsoft.com/office/drawing/2014/main" id="{6BB7AFF8-6F0A-7A40-8104-3C1F6320AD9C}"/>
              </a:ext>
            </a:extLst>
          </p:cNvPr>
          <p:cNvCxnSpPr/>
          <p:nvPr/>
        </p:nvCxnSpPr>
        <p:spPr>
          <a:xfrm>
            <a:off x="8622106" y="1973861"/>
            <a:ext cx="1251284" cy="0"/>
          </a:xfrm>
          <a:prstGeom prst="straightConnector1">
            <a:avLst/>
          </a:prstGeom>
          <a:ln w="76200">
            <a:solidFill>
              <a:srgbClr val="FF510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09B5650E-EA83-B74D-BC53-279E6F540170}"/>
              </a:ext>
            </a:extLst>
          </p:cNvPr>
          <p:cNvSpPr txBox="1"/>
          <p:nvPr/>
        </p:nvSpPr>
        <p:spPr>
          <a:xfrm>
            <a:off x="8855965" y="1389086"/>
            <a:ext cx="1752310" cy="584775"/>
          </a:xfrm>
          <a:prstGeom prst="rect">
            <a:avLst/>
          </a:prstGeom>
          <a:noFill/>
        </p:spPr>
        <p:txBody>
          <a:bodyPr wrap="square" rtlCol="0">
            <a:spAutoFit/>
          </a:bodyPr>
          <a:lstStyle/>
          <a:p>
            <a:r>
              <a:rPr lang="en-AU" sz="3200" b="1" dirty="0">
                <a:solidFill>
                  <a:srgbClr val="FF5100"/>
                </a:solidFill>
                <a:latin typeface="Futura PT Heavy" panose="020B0502020204020303" pitchFamily="34" charset="77"/>
              </a:rPr>
              <a:t>Age</a:t>
            </a:r>
          </a:p>
        </p:txBody>
      </p:sp>
      <p:sp>
        <p:nvSpPr>
          <p:cNvPr id="2" name="TextBox 1">
            <a:extLst>
              <a:ext uri="{FF2B5EF4-FFF2-40B4-BE49-F238E27FC236}">
                <a16:creationId xmlns:a16="http://schemas.microsoft.com/office/drawing/2014/main" id="{BD11A79C-FFF8-2141-8603-6EF93DD4F3C0}"/>
              </a:ext>
            </a:extLst>
          </p:cNvPr>
          <p:cNvSpPr txBox="1"/>
          <p:nvPr/>
        </p:nvSpPr>
        <p:spPr>
          <a:xfrm>
            <a:off x="3832265" y="6373561"/>
            <a:ext cx="8109912" cy="369332"/>
          </a:xfrm>
          <a:prstGeom prst="rect">
            <a:avLst/>
          </a:prstGeom>
          <a:noFill/>
        </p:spPr>
        <p:txBody>
          <a:bodyPr wrap="none" rtlCol="0">
            <a:spAutoFit/>
          </a:bodyPr>
          <a:lstStyle/>
          <a:p>
            <a:r>
              <a:rPr lang="en-AU" b="1" dirty="0">
                <a:solidFill>
                  <a:schemeClr val="accent3"/>
                </a:solidFill>
                <a:latin typeface="Futura PT Heavy" panose="020B0502020204020303" pitchFamily="34" charset="77"/>
              </a:rPr>
              <a:t>Differentially expressed genes</a:t>
            </a:r>
            <a:r>
              <a:rPr lang="en-AU" dirty="0">
                <a:solidFill>
                  <a:schemeClr val="accent3"/>
                </a:solidFill>
                <a:latin typeface="Futura PT Book" panose="020B0502020204020303" pitchFamily="34" charset="77"/>
              </a:rPr>
              <a:t>: FDR-adjusted </a:t>
            </a:r>
            <a:r>
              <a:rPr lang="en-AU" i="1" dirty="0">
                <a:solidFill>
                  <a:schemeClr val="accent3"/>
                </a:solidFill>
                <a:latin typeface="Futura PT Book" panose="020B0502020204020303" pitchFamily="34" charset="77"/>
              </a:rPr>
              <a:t>p</a:t>
            </a:r>
            <a:r>
              <a:rPr lang="en-AU" dirty="0">
                <a:solidFill>
                  <a:schemeClr val="accent3"/>
                </a:solidFill>
                <a:latin typeface="Futura PT Book" panose="020B0502020204020303" pitchFamily="34" charset="77"/>
              </a:rPr>
              <a:t>-value from moderated </a:t>
            </a:r>
            <a:r>
              <a:rPr lang="en-AU" i="1" dirty="0">
                <a:solidFill>
                  <a:schemeClr val="accent3"/>
                </a:solidFill>
                <a:latin typeface="Futura PT Book Italic" panose="020B0502020204090303" pitchFamily="34" charset="77"/>
              </a:rPr>
              <a:t>t</a:t>
            </a:r>
            <a:r>
              <a:rPr lang="en-AU" dirty="0">
                <a:solidFill>
                  <a:schemeClr val="accent3"/>
                </a:solidFill>
                <a:latin typeface="Futura PT Book" panose="020B0502020204020303" pitchFamily="34" charset="77"/>
              </a:rPr>
              <a:t>-test &lt; 0.05 </a:t>
            </a:r>
          </a:p>
        </p:txBody>
      </p:sp>
      <p:pic>
        <p:nvPicPr>
          <p:cNvPr id="11" name="Picture 10">
            <a:extLst>
              <a:ext uri="{FF2B5EF4-FFF2-40B4-BE49-F238E27FC236}">
                <a16:creationId xmlns:a16="http://schemas.microsoft.com/office/drawing/2014/main" id="{706B767D-99A0-6F4B-BA66-0C95372EA21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68541" y="5365039"/>
            <a:ext cx="522269" cy="662535"/>
          </a:xfrm>
          <a:prstGeom prst="rect">
            <a:avLst/>
          </a:prstGeom>
        </p:spPr>
      </p:pic>
      <p:pic>
        <p:nvPicPr>
          <p:cNvPr id="12" name="Picture 11">
            <a:extLst>
              <a:ext uri="{FF2B5EF4-FFF2-40B4-BE49-F238E27FC236}">
                <a16:creationId xmlns:a16="http://schemas.microsoft.com/office/drawing/2014/main" id="{8B68653D-B707-0C4A-ADE0-A49ED700147D}"/>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097761" y="5417427"/>
            <a:ext cx="517101" cy="662535"/>
          </a:xfrm>
          <a:prstGeom prst="rect">
            <a:avLst/>
          </a:prstGeom>
        </p:spPr>
      </p:pic>
      <p:pic>
        <p:nvPicPr>
          <p:cNvPr id="14" name="Picture 13">
            <a:extLst>
              <a:ext uri="{FF2B5EF4-FFF2-40B4-BE49-F238E27FC236}">
                <a16:creationId xmlns:a16="http://schemas.microsoft.com/office/drawing/2014/main" id="{7EB8E5A7-DEA5-944C-BB3B-9B013090ADE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764057" y="4206838"/>
            <a:ext cx="684556" cy="868408"/>
          </a:xfrm>
          <a:prstGeom prst="rect">
            <a:avLst/>
          </a:prstGeom>
        </p:spPr>
      </p:pic>
      <p:pic>
        <p:nvPicPr>
          <p:cNvPr id="16" name="Picture 15">
            <a:extLst>
              <a:ext uri="{FF2B5EF4-FFF2-40B4-BE49-F238E27FC236}">
                <a16:creationId xmlns:a16="http://schemas.microsoft.com/office/drawing/2014/main" id="{458459FB-3D54-4B4F-8637-8275B10AB1C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96653" y="4233032"/>
            <a:ext cx="677783" cy="868408"/>
          </a:xfrm>
          <a:prstGeom prst="rect">
            <a:avLst/>
          </a:prstGeom>
        </p:spPr>
      </p:pic>
    </p:spTree>
    <p:extLst>
      <p:ext uri="{BB962C8B-B14F-4D97-AF65-F5344CB8AC3E}">
        <p14:creationId xmlns:p14="http://schemas.microsoft.com/office/powerpoint/2010/main" val="363255519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2" name="Picture 651">
            <a:extLst>
              <a:ext uri="{FF2B5EF4-FFF2-40B4-BE49-F238E27FC236}">
                <a16:creationId xmlns:a16="http://schemas.microsoft.com/office/drawing/2014/main" id="{218681A4-222C-EB41-8EEC-88B7E12F3950}"/>
              </a:ext>
            </a:extLst>
          </p:cNvPr>
          <p:cNvPicPr>
            <a:picLocks noChangeAspect="1"/>
          </p:cNvPicPr>
          <p:nvPr/>
        </p:nvPicPr>
        <p:blipFill rotWithShape="1">
          <a:blip r:embed="rId3"/>
          <a:srcRect t="4354"/>
          <a:stretch/>
        </p:blipFill>
        <p:spPr>
          <a:xfrm>
            <a:off x="2324100" y="331076"/>
            <a:ext cx="7543800" cy="5830614"/>
          </a:xfrm>
          <a:prstGeom prst="rect">
            <a:avLst/>
          </a:prstGeom>
        </p:spPr>
      </p:pic>
      <p:pic>
        <p:nvPicPr>
          <p:cNvPr id="654" name="Picture 653">
            <a:extLst>
              <a:ext uri="{FF2B5EF4-FFF2-40B4-BE49-F238E27FC236}">
                <a16:creationId xmlns:a16="http://schemas.microsoft.com/office/drawing/2014/main" id="{3740CB9F-4FEA-584B-A820-0230EEFE969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93141" y="1466082"/>
            <a:ext cx="319138" cy="408895"/>
          </a:xfrm>
          <a:prstGeom prst="rect">
            <a:avLst/>
          </a:prstGeom>
        </p:spPr>
      </p:pic>
      <p:cxnSp>
        <p:nvCxnSpPr>
          <p:cNvPr id="655" name="Straight Connector 654">
            <a:extLst>
              <a:ext uri="{FF2B5EF4-FFF2-40B4-BE49-F238E27FC236}">
                <a16:creationId xmlns:a16="http://schemas.microsoft.com/office/drawing/2014/main" id="{1ECB447D-7A26-A44E-B021-6CD857472456}"/>
              </a:ext>
            </a:extLst>
          </p:cNvPr>
          <p:cNvCxnSpPr>
            <a:cxnSpLocks/>
          </p:cNvCxnSpPr>
          <p:nvPr/>
        </p:nvCxnSpPr>
        <p:spPr>
          <a:xfrm flipH="1">
            <a:off x="1167791" y="1655982"/>
            <a:ext cx="1130064" cy="1454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656" name="Picture 655">
            <a:extLst>
              <a:ext uri="{FF2B5EF4-FFF2-40B4-BE49-F238E27FC236}">
                <a16:creationId xmlns:a16="http://schemas.microsoft.com/office/drawing/2014/main" id="{D047B605-1B3F-F945-A9D3-BDC436D4A9B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42527" y="1477572"/>
            <a:ext cx="302431" cy="383655"/>
          </a:xfrm>
          <a:prstGeom prst="rect">
            <a:avLst/>
          </a:prstGeom>
        </p:spPr>
      </p:pic>
      <p:pic>
        <p:nvPicPr>
          <p:cNvPr id="657" name="Picture 656">
            <a:extLst>
              <a:ext uri="{FF2B5EF4-FFF2-40B4-BE49-F238E27FC236}">
                <a16:creationId xmlns:a16="http://schemas.microsoft.com/office/drawing/2014/main" id="{DB85A369-E7A9-AD40-928C-81733F1BE51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1024209" y="1233895"/>
            <a:ext cx="494575" cy="627403"/>
          </a:xfrm>
          <a:prstGeom prst="rect">
            <a:avLst/>
          </a:prstGeom>
        </p:spPr>
      </p:pic>
      <p:pic>
        <p:nvPicPr>
          <p:cNvPr id="658" name="Picture 657">
            <a:extLst>
              <a:ext uri="{FF2B5EF4-FFF2-40B4-BE49-F238E27FC236}">
                <a16:creationId xmlns:a16="http://schemas.microsoft.com/office/drawing/2014/main" id="{709BA122-3F2D-AF4D-9360-263ED7B08638}"/>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21055" y="1246614"/>
            <a:ext cx="489681" cy="627403"/>
          </a:xfrm>
          <a:prstGeom prst="rect">
            <a:avLst/>
          </a:prstGeom>
        </p:spPr>
      </p:pic>
      <p:cxnSp>
        <p:nvCxnSpPr>
          <p:cNvPr id="659" name="Straight Connector 658">
            <a:extLst>
              <a:ext uri="{FF2B5EF4-FFF2-40B4-BE49-F238E27FC236}">
                <a16:creationId xmlns:a16="http://schemas.microsoft.com/office/drawing/2014/main" id="{BFDB01A5-1829-D944-BFF9-FA304C8C39CE}"/>
              </a:ext>
            </a:extLst>
          </p:cNvPr>
          <p:cNvCxnSpPr>
            <a:cxnSpLocks/>
          </p:cNvCxnSpPr>
          <p:nvPr/>
        </p:nvCxnSpPr>
        <p:spPr>
          <a:xfrm flipH="1">
            <a:off x="9756605" y="1547597"/>
            <a:ext cx="1130064" cy="1454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660" name="TextBox 659">
            <a:extLst>
              <a:ext uri="{FF2B5EF4-FFF2-40B4-BE49-F238E27FC236}">
                <a16:creationId xmlns:a16="http://schemas.microsoft.com/office/drawing/2014/main" id="{ECBF2A6D-43B5-D546-A5C1-4011D52477C5}"/>
              </a:ext>
            </a:extLst>
          </p:cNvPr>
          <p:cNvSpPr txBox="1"/>
          <p:nvPr/>
        </p:nvSpPr>
        <p:spPr>
          <a:xfrm>
            <a:off x="2924951" y="6342258"/>
            <a:ext cx="8541121"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FDR-adjusted </a:t>
            </a:r>
            <a:r>
              <a:rPr lang="en-AU" i="1" dirty="0">
                <a:solidFill>
                  <a:schemeClr val="accent3"/>
                </a:solidFill>
                <a:latin typeface="Futura PT Book" panose="020B0502020204020303" pitchFamily="34" charset="77"/>
              </a:rPr>
              <a:t>p</a:t>
            </a:r>
            <a:r>
              <a:rPr lang="en-AU" dirty="0">
                <a:solidFill>
                  <a:schemeClr val="accent3"/>
                </a:solidFill>
                <a:latin typeface="Futura PT Book" panose="020B0502020204020303" pitchFamily="34" charset="77"/>
              </a:rPr>
              <a:t>-value from Gene Set Enrichment Analysis with </a:t>
            </a:r>
            <a:r>
              <a:rPr lang="en-AU" i="1" dirty="0">
                <a:solidFill>
                  <a:schemeClr val="accent3"/>
                </a:solidFill>
                <a:latin typeface="Futura PT Book Italic" panose="020B0502020204090303" pitchFamily="34" charset="77"/>
              </a:rPr>
              <a:t>fry</a:t>
            </a:r>
            <a:r>
              <a:rPr lang="en-AU" dirty="0">
                <a:solidFill>
                  <a:schemeClr val="accent3"/>
                </a:solidFill>
                <a:latin typeface="Futura PT Book" panose="020B0502020204020303" pitchFamily="34" charset="77"/>
              </a:rPr>
              <a:t>, </a:t>
            </a:r>
            <a:r>
              <a:rPr lang="en-AU" i="1" dirty="0">
                <a:solidFill>
                  <a:schemeClr val="accent3"/>
                </a:solidFill>
                <a:latin typeface="Futura PT Book Italic" panose="020B0502020204090303" pitchFamily="34" charset="77"/>
              </a:rPr>
              <a:t>camera</a:t>
            </a:r>
            <a:r>
              <a:rPr lang="en-AU" dirty="0">
                <a:solidFill>
                  <a:schemeClr val="accent3"/>
                </a:solidFill>
                <a:latin typeface="Futura PT Book" panose="020B0502020204020303" pitchFamily="34" charset="77"/>
              </a:rPr>
              <a:t>, and </a:t>
            </a:r>
            <a:r>
              <a:rPr lang="en-AU" i="1" dirty="0">
                <a:solidFill>
                  <a:schemeClr val="accent3"/>
                </a:solidFill>
                <a:latin typeface="Futura PT Book Italic" panose="020B0502020204090303" pitchFamily="34" charset="77"/>
              </a:rPr>
              <a:t>fgsea</a:t>
            </a:r>
            <a:r>
              <a:rPr lang="en-AU" i="1" dirty="0">
                <a:solidFill>
                  <a:schemeClr val="accent3"/>
                </a:solidFill>
                <a:latin typeface="Futura PT Book" panose="020B0502020204020303" pitchFamily="34" charset="77"/>
              </a:rPr>
              <a:t> </a:t>
            </a:r>
            <a:r>
              <a:rPr lang="en-AU" dirty="0">
                <a:solidFill>
                  <a:schemeClr val="accent3"/>
                </a:solidFill>
                <a:latin typeface="Futura PT Book" panose="020B0502020204020303" pitchFamily="34" charset="77"/>
              </a:rPr>
              <a:t>&lt; 0.05 </a:t>
            </a:r>
          </a:p>
        </p:txBody>
      </p:sp>
      <p:pic>
        <p:nvPicPr>
          <p:cNvPr id="661" name="Picture 660">
            <a:extLst>
              <a:ext uri="{FF2B5EF4-FFF2-40B4-BE49-F238E27FC236}">
                <a16:creationId xmlns:a16="http://schemas.microsoft.com/office/drawing/2014/main" id="{DA2AC086-5062-A243-9A66-0846336039BD}"/>
              </a:ext>
            </a:extLst>
          </p:cNvPr>
          <p:cNvPicPr>
            <a:picLocks noChangeAspect="1"/>
          </p:cNvPicPr>
          <p:nvPr/>
        </p:nvPicPr>
        <p:blipFill rotWithShape="1">
          <a:blip r:embed="rId3"/>
          <a:srcRect l="34710" t="90708" r="62666" b="5214"/>
          <a:stretch/>
        </p:blipFill>
        <p:spPr>
          <a:xfrm>
            <a:off x="1213893" y="6363652"/>
            <a:ext cx="477231" cy="599291"/>
          </a:xfrm>
          <a:prstGeom prst="rect">
            <a:avLst/>
          </a:prstGeom>
        </p:spPr>
      </p:pic>
      <p:sp>
        <p:nvSpPr>
          <p:cNvPr id="3" name="TextBox 2">
            <a:extLst>
              <a:ext uri="{FF2B5EF4-FFF2-40B4-BE49-F238E27FC236}">
                <a16:creationId xmlns:a16="http://schemas.microsoft.com/office/drawing/2014/main" id="{47CC9F5A-83F6-3E4C-8EC4-525763BF4AC5}"/>
              </a:ext>
            </a:extLst>
          </p:cNvPr>
          <p:cNvSpPr txBox="1"/>
          <p:nvPr/>
        </p:nvSpPr>
        <p:spPr>
          <a:xfrm>
            <a:off x="556341" y="6276949"/>
            <a:ext cx="657552" cy="338554"/>
          </a:xfrm>
          <a:prstGeom prst="rect">
            <a:avLst/>
          </a:prstGeom>
          <a:noFill/>
        </p:spPr>
        <p:txBody>
          <a:bodyPr wrap="none" rtlCol="0">
            <a:spAutoFit/>
          </a:bodyPr>
          <a:lstStyle/>
          <a:p>
            <a:r>
              <a:rPr lang="en-AU" sz="1600" dirty="0">
                <a:solidFill>
                  <a:srgbClr val="6DACE6"/>
                </a:solidFill>
                <a:latin typeface="Futura PT Book" panose="020B0502020204020303" pitchFamily="34" charset="77"/>
              </a:rPr>
              <a:t>Down</a:t>
            </a:r>
          </a:p>
        </p:txBody>
      </p:sp>
      <p:sp>
        <p:nvSpPr>
          <p:cNvPr id="662" name="TextBox 661">
            <a:extLst>
              <a:ext uri="{FF2B5EF4-FFF2-40B4-BE49-F238E27FC236}">
                <a16:creationId xmlns:a16="http://schemas.microsoft.com/office/drawing/2014/main" id="{CA7F79B7-804D-944F-A741-F2E8C4802433}"/>
              </a:ext>
            </a:extLst>
          </p:cNvPr>
          <p:cNvSpPr txBox="1"/>
          <p:nvPr/>
        </p:nvSpPr>
        <p:spPr>
          <a:xfrm>
            <a:off x="1691124" y="6276949"/>
            <a:ext cx="425116" cy="338554"/>
          </a:xfrm>
          <a:prstGeom prst="rect">
            <a:avLst/>
          </a:prstGeom>
          <a:noFill/>
        </p:spPr>
        <p:txBody>
          <a:bodyPr wrap="none" rtlCol="0">
            <a:spAutoFit/>
          </a:bodyPr>
          <a:lstStyle/>
          <a:p>
            <a:r>
              <a:rPr lang="en-AU" sz="1600" dirty="0">
                <a:solidFill>
                  <a:srgbClr val="FF3600"/>
                </a:solidFill>
                <a:latin typeface="Futura PT Book" panose="020B0502020204020303" pitchFamily="34" charset="77"/>
              </a:rPr>
              <a:t>Up</a:t>
            </a:r>
          </a:p>
        </p:txBody>
      </p:sp>
      <p:sp>
        <p:nvSpPr>
          <p:cNvPr id="4" name="Oval 3">
            <a:extLst>
              <a:ext uri="{FF2B5EF4-FFF2-40B4-BE49-F238E27FC236}">
                <a16:creationId xmlns:a16="http://schemas.microsoft.com/office/drawing/2014/main" id="{A88637A5-2EED-F949-9C13-1F17A19E78DD}"/>
              </a:ext>
            </a:extLst>
          </p:cNvPr>
          <p:cNvSpPr/>
          <p:nvPr/>
        </p:nvSpPr>
        <p:spPr>
          <a:xfrm>
            <a:off x="2710273" y="6446226"/>
            <a:ext cx="161395" cy="1613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15659562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2" name="Picture 651">
            <a:extLst>
              <a:ext uri="{FF2B5EF4-FFF2-40B4-BE49-F238E27FC236}">
                <a16:creationId xmlns:a16="http://schemas.microsoft.com/office/drawing/2014/main" id="{218681A4-222C-EB41-8EEC-88B7E12F3950}"/>
              </a:ext>
            </a:extLst>
          </p:cNvPr>
          <p:cNvPicPr>
            <a:picLocks noChangeAspect="1"/>
          </p:cNvPicPr>
          <p:nvPr/>
        </p:nvPicPr>
        <p:blipFill>
          <a:blip r:embed="rId3"/>
          <a:stretch>
            <a:fillRect/>
          </a:stretch>
        </p:blipFill>
        <p:spPr>
          <a:xfrm>
            <a:off x="-1951803" y="-3917333"/>
            <a:ext cx="15137912" cy="12232657"/>
          </a:xfrm>
          <a:prstGeom prst="rect">
            <a:avLst/>
          </a:prstGeom>
        </p:spPr>
      </p:pic>
      <p:sp>
        <p:nvSpPr>
          <p:cNvPr id="2" name="Rectangle 1">
            <a:extLst>
              <a:ext uri="{FF2B5EF4-FFF2-40B4-BE49-F238E27FC236}">
                <a16:creationId xmlns:a16="http://schemas.microsoft.com/office/drawing/2014/main" id="{EF019A2E-41E3-0D47-A100-C535EB6E98E2}"/>
              </a:ext>
            </a:extLst>
          </p:cNvPr>
          <p:cNvSpPr/>
          <p:nvPr/>
        </p:nvSpPr>
        <p:spPr>
          <a:xfrm>
            <a:off x="2656703" y="2619633"/>
            <a:ext cx="5894173" cy="370702"/>
          </a:xfrm>
          <a:prstGeom prst="rect">
            <a:avLst/>
          </a:prstGeom>
          <a:noFill/>
          <a:ln w="1270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 name="Rectangle 3">
            <a:extLst>
              <a:ext uri="{FF2B5EF4-FFF2-40B4-BE49-F238E27FC236}">
                <a16:creationId xmlns:a16="http://schemas.microsoft.com/office/drawing/2014/main" id="{4364ACAD-1361-9645-BEE4-62891ED068BD}"/>
              </a:ext>
            </a:extLst>
          </p:cNvPr>
          <p:cNvSpPr/>
          <p:nvPr/>
        </p:nvSpPr>
        <p:spPr>
          <a:xfrm>
            <a:off x="2117125" y="4773828"/>
            <a:ext cx="6977448" cy="564291"/>
          </a:xfrm>
          <a:prstGeom prst="rect">
            <a:avLst/>
          </a:prstGeom>
          <a:noFill/>
          <a:ln w="1270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19042407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6E4FAD-A192-FD40-9CE9-368B8168817E}"/>
              </a:ext>
            </a:extLst>
          </p:cNvPr>
          <p:cNvPicPr>
            <a:picLocks noChangeAspect="1"/>
          </p:cNvPicPr>
          <p:nvPr/>
        </p:nvPicPr>
        <p:blipFill>
          <a:blip r:embed="rId3">
            <a:alphaModFix amt="51000"/>
          </a:blip>
          <a:stretch>
            <a:fillRect/>
          </a:stretch>
        </p:blipFill>
        <p:spPr>
          <a:xfrm>
            <a:off x="1" y="-252251"/>
            <a:ext cx="5801714" cy="8022745"/>
          </a:xfrm>
          <a:prstGeom prst="rect">
            <a:avLst/>
          </a:prstGeom>
        </p:spPr>
      </p:pic>
      <p:sp>
        <p:nvSpPr>
          <p:cNvPr id="7" name="TextBox 6">
            <a:extLst>
              <a:ext uri="{FF2B5EF4-FFF2-40B4-BE49-F238E27FC236}">
                <a16:creationId xmlns:a16="http://schemas.microsoft.com/office/drawing/2014/main" id="{456C442E-4BE1-3045-A7BE-F70A3BC49A6A}"/>
              </a:ext>
            </a:extLst>
          </p:cNvPr>
          <p:cNvSpPr txBox="1"/>
          <p:nvPr/>
        </p:nvSpPr>
        <p:spPr>
          <a:xfrm>
            <a:off x="6689832" y="525120"/>
            <a:ext cx="4503685" cy="3539430"/>
          </a:xfrm>
          <a:prstGeom prst="rect">
            <a:avLst/>
          </a:prstGeom>
          <a:noFill/>
        </p:spPr>
        <p:txBody>
          <a:bodyPr wrap="square" rtlCol="0">
            <a:spAutoFit/>
          </a:bodyPr>
          <a:lstStyle/>
          <a:p>
            <a:r>
              <a:rPr lang="en-AU" sz="3200" dirty="0">
                <a:latin typeface="Futura PT Book" panose="020B0502020204020303" pitchFamily="34" charset="77"/>
              </a:rPr>
              <a:t>How do we define a more comprehensive and sensitive set of genes that we can use to assess iron homeostasis responses and how they differ between conditions?</a:t>
            </a:r>
          </a:p>
        </p:txBody>
      </p:sp>
      <p:sp>
        <p:nvSpPr>
          <p:cNvPr id="9" name="TextBox 8">
            <a:extLst>
              <a:ext uri="{FF2B5EF4-FFF2-40B4-BE49-F238E27FC236}">
                <a16:creationId xmlns:a16="http://schemas.microsoft.com/office/drawing/2014/main" id="{65F564ED-2178-E742-9DD5-22CC43978C10}"/>
              </a:ext>
            </a:extLst>
          </p:cNvPr>
          <p:cNvSpPr txBox="1"/>
          <p:nvPr/>
        </p:nvSpPr>
        <p:spPr>
          <a:xfrm>
            <a:off x="6689831" y="4351282"/>
            <a:ext cx="4849650" cy="1569660"/>
          </a:xfrm>
          <a:prstGeom prst="rect">
            <a:avLst/>
          </a:prstGeom>
          <a:noFill/>
        </p:spPr>
        <p:txBody>
          <a:bodyPr wrap="square" rtlCol="0">
            <a:spAutoFit/>
          </a:bodyPr>
          <a:lstStyle/>
          <a:p>
            <a:r>
              <a:rPr lang="en-AU" sz="4800" b="1" dirty="0">
                <a:solidFill>
                  <a:srgbClr val="FF5100"/>
                </a:solidFill>
                <a:latin typeface="Futura PT Heavy" panose="020B0502020204020303" pitchFamily="34" charset="77"/>
              </a:rPr>
              <a:t>Iron Responsive Elements (IREs)</a:t>
            </a:r>
          </a:p>
        </p:txBody>
      </p:sp>
      <p:sp>
        <p:nvSpPr>
          <p:cNvPr id="10" name="TextBox 9">
            <a:extLst>
              <a:ext uri="{FF2B5EF4-FFF2-40B4-BE49-F238E27FC236}">
                <a16:creationId xmlns:a16="http://schemas.microsoft.com/office/drawing/2014/main" id="{99F60076-8CDD-E24B-860F-14ADDAD4EDB6}"/>
              </a:ext>
            </a:extLst>
          </p:cNvPr>
          <p:cNvSpPr txBox="1"/>
          <p:nvPr/>
        </p:nvSpPr>
        <p:spPr>
          <a:xfrm>
            <a:off x="652519" y="2458456"/>
            <a:ext cx="3005081" cy="2677656"/>
          </a:xfrm>
          <a:prstGeom prst="rect">
            <a:avLst/>
          </a:prstGeom>
          <a:noFill/>
        </p:spPr>
        <p:txBody>
          <a:bodyPr wrap="square" rtlCol="0">
            <a:spAutoFit/>
          </a:bodyPr>
          <a:lstStyle/>
          <a:p>
            <a:r>
              <a:rPr lang="en-AU" sz="2800" dirty="0">
                <a:latin typeface="Futura PT Book" panose="020B0502020204020303" pitchFamily="34" charset="77"/>
              </a:rPr>
              <a:t>Set of ~200 genes involved in metabolism of heme, based on 36 independently curated gene sets </a:t>
            </a:r>
          </a:p>
        </p:txBody>
      </p:sp>
      <p:sp>
        <p:nvSpPr>
          <p:cNvPr id="11" name="TextBox 10">
            <a:extLst>
              <a:ext uri="{FF2B5EF4-FFF2-40B4-BE49-F238E27FC236}">
                <a16:creationId xmlns:a16="http://schemas.microsoft.com/office/drawing/2014/main" id="{42130B0E-2F78-E34C-95BB-EBFBD0991AA2}"/>
              </a:ext>
            </a:extLst>
          </p:cNvPr>
          <p:cNvSpPr txBox="1"/>
          <p:nvPr/>
        </p:nvSpPr>
        <p:spPr>
          <a:xfrm>
            <a:off x="652519" y="704130"/>
            <a:ext cx="2680138" cy="1754326"/>
          </a:xfrm>
          <a:prstGeom prst="rect">
            <a:avLst/>
          </a:prstGeom>
          <a:noFill/>
        </p:spPr>
        <p:txBody>
          <a:bodyPr wrap="square" rtlCol="0">
            <a:spAutoFit/>
          </a:bodyPr>
          <a:lstStyle/>
          <a:p>
            <a:r>
              <a:rPr lang="en-AU" sz="3600" b="1" dirty="0">
                <a:latin typeface="Futura PT Heavy" panose="020B0502020204020303" pitchFamily="34" charset="77"/>
              </a:rPr>
              <a:t>Hallmark Heme Metabolism</a:t>
            </a:r>
            <a:endParaRPr lang="en-AU" sz="3200" b="1" dirty="0">
              <a:latin typeface="Futura PT Heavy" panose="020B0502020204020303" pitchFamily="34" charset="77"/>
            </a:endParaRPr>
          </a:p>
        </p:txBody>
      </p:sp>
    </p:spTree>
    <p:extLst>
      <p:ext uri="{BB962C8B-B14F-4D97-AF65-F5344CB8AC3E}">
        <p14:creationId xmlns:p14="http://schemas.microsoft.com/office/powerpoint/2010/main" val="803596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6E4FAD-A192-FD40-9CE9-368B8168817E}"/>
              </a:ext>
            </a:extLst>
          </p:cNvPr>
          <p:cNvPicPr>
            <a:picLocks noChangeAspect="1"/>
          </p:cNvPicPr>
          <p:nvPr/>
        </p:nvPicPr>
        <p:blipFill>
          <a:blip r:embed="rId2">
            <a:alphaModFix amt="51000"/>
          </a:blip>
          <a:stretch>
            <a:fillRect/>
          </a:stretch>
        </p:blipFill>
        <p:spPr>
          <a:xfrm>
            <a:off x="-1458107" y="-236485"/>
            <a:ext cx="5801714" cy="8022745"/>
          </a:xfrm>
          <a:prstGeom prst="rect">
            <a:avLst/>
          </a:prstGeom>
        </p:spPr>
      </p:pic>
      <p:sp>
        <p:nvSpPr>
          <p:cNvPr id="9" name="TextBox 8">
            <a:extLst>
              <a:ext uri="{FF2B5EF4-FFF2-40B4-BE49-F238E27FC236}">
                <a16:creationId xmlns:a16="http://schemas.microsoft.com/office/drawing/2014/main" id="{65F564ED-2178-E742-9DD5-22CC43978C10}"/>
              </a:ext>
            </a:extLst>
          </p:cNvPr>
          <p:cNvSpPr txBox="1"/>
          <p:nvPr/>
        </p:nvSpPr>
        <p:spPr>
          <a:xfrm>
            <a:off x="6689831" y="280520"/>
            <a:ext cx="4849650" cy="1569660"/>
          </a:xfrm>
          <a:prstGeom prst="rect">
            <a:avLst/>
          </a:prstGeom>
          <a:noFill/>
        </p:spPr>
        <p:txBody>
          <a:bodyPr wrap="square" rtlCol="0">
            <a:spAutoFit/>
          </a:bodyPr>
          <a:lstStyle/>
          <a:p>
            <a:r>
              <a:rPr lang="en-AU" sz="4800" b="1" dirty="0">
                <a:solidFill>
                  <a:srgbClr val="FF5100"/>
                </a:solidFill>
                <a:latin typeface="Futura PT Heavy" panose="020B0502020204020303" pitchFamily="34" charset="77"/>
              </a:rPr>
              <a:t>Iron Responsive Elements (IREs)</a:t>
            </a:r>
          </a:p>
        </p:txBody>
      </p:sp>
      <p:pic>
        <p:nvPicPr>
          <p:cNvPr id="8" name="Picture 7">
            <a:extLst>
              <a:ext uri="{FF2B5EF4-FFF2-40B4-BE49-F238E27FC236}">
                <a16:creationId xmlns:a16="http://schemas.microsoft.com/office/drawing/2014/main" id="{72B5E41F-B2E7-254F-ACE9-E0027F6A7921}"/>
              </a:ext>
            </a:extLst>
          </p:cNvPr>
          <p:cNvPicPr>
            <a:picLocks noChangeAspect="1"/>
          </p:cNvPicPr>
          <p:nvPr/>
        </p:nvPicPr>
        <p:blipFill>
          <a:blip r:embed="rId3"/>
          <a:stretch>
            <a:fillRect/>
          </a:stretch>
        </p:blipFill>
        <p:spPr>
          <a:xfrm>
            <a:off x="4963885" y="2561337"/>
            <a:ext cx="6575595" cy="3491602"/>
          </a:xfrm>
          <a:prstGeom prst="rect">
            <a:avLst/>
          </a:prstGeom>
        </p:spPr>
      </p:pic>
      <p:sp>
        <p:nvSpPr>
          <p:cNvPr id="2" name="Rectangle 1">
            <a:extLst>
              <a:ext uri="{FF2B5EF4-FFF2-40B4-BE49-F238E27FC236}">
                <a16:creationId xmlns:a16="http://schemas.microsoft.com/office/drawing/2014/main" id="{1FCAB98E-3DEE-A745-830A-AFB0106C62EA}"/>
              </a:ext>
            </a:extLst>
          </p:cNvPr>
          <p:cNvSpPr/>
          <p:nvPr/>
        </p:nvSpPr>
        <p:spPr>
          <a:xfrm>
            <a:off x="7506023" y="4307138"/>
            <a:ext cx="867103" cy="1008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68CA742E-A6D4-3B41-B021-71A1FC6BC6E6}"/>
              </a:ext>
            </a:extLst>
          </p:cNvPr>
          <p:cNvSpPr txBox="1"/>
          <p:nvPr/>
        </p:nvSpPr>
        <p:spPr>
          <a:xfrm>
            <a:off x="652519" y="2458456"/>
            <a:ext cx="3005081" cy="2677656"/>
          </a:xfrm>
          <a:prstGeom prst="rect">
            <a:avLst/>
          </a:prstGeom>
          <a:noFill/>
        </p:spPr>
        <p:txBody>
          <a:bodyPr wrap="square" rtlCol="0">
            <a:spAutoFit/>
          </a:bodyPr>
          <a:lstStyle/>
          <a:p>
            <a:r>
              <a:rPr lang="en-AU" sz="2800" dirty="0">
                <a:latin typeface="Futura PT Book" panose="020B0502020204020303" pitchFamily="34" charset="77"/>
              </a:rPr>
              <a:t>Set of 200 genes involved in metabolism of heme, based on 36 independently curated gene sets </a:t>
            </a:r>
          </a:p>
        </p:txBody>
      </p:sp>
      <p:sp>
        <p:nvSpPr>
          <p:cNvPr id="11" name="TextBox 10">
            <a:extLst>
              <a:ext uri="{FF2B5EF4-FFF2-40B4-BE49-F238E27FC236}">
                <a16:creationId xmlns:a16="http://schemas.microsoft.com/office/drawing/2014/main" id="{8C18F5F6-967E-344B-BEDA-4B56A1444318}"/>
              </a:ext>
            </a:extLst>
          </p:cNvPr>
          <p:cNvSpPr txBox="1"/>
          <p:nvPr/>
        </p:nvSpPr>
        <p:spPr>
          <a:xfrm>
            <a:off x="652519" y="704130"/>
            <a:ext cx="2680138" cy="1754326"/>
          </a:xfrm>
          <a:prstGeom prst="rect">
            <a:avLst/>
          </a:prstGeom>
          <a:noFill/>
        </p:spPr>
        <p:txBody>
          <a:bodyPr wrap="square" rtlCol="0">
            <a:spAutoFit/>
          </a:bodyPr>
          <a:lstStyle/>
          <a:p>
            <a:r>
              <a:rPr lang="en-AU" sz="3600" b="1" dirty="0">
                <a:latin typeface="Futura PT Heavy" panose="020B0502020204020303" pitchFamily="34" charset="77"/>
              </a:rPr>
              <a:t>Hallmark Heme Metabolism</a:t>
            </a:r>
            <a:endParaRPr lang="en-AU" sz="3200" b="1" dirty="0">
              <a:latin typeface="Futura PT Heavy" panose="020B0502020204020303" pitchFamily="34" charset="77"/>
            </a:endParaRPr>
          </a:p>
        </p:txBody>
      </p:sp>
      <p:sp>
        <p:nvSpPr>
          <p:cNvPr id="4" name="TextBox 3">
            <a:extLst>
              <a:ext uri="{FF2B5EF4-FFF2-40B4-BE49-F238E27FC236}">
                <a16:creationId xmlns:a16="http://schemas.microsoft.com/office/drawing/2014/main" id="{A16EC176-7C87-9E45-AFA1-53A13D939F1B}"/>
              </a:ext>
            </a:extLst>
          </p:cNvPr>
          <p:cNvSpPr txBox="1"/>
          <p:nvPr/>
        </p:nvSpPr>
        <p:spPr>
          <a:xfrm>
            <a:off x="4968890" y="1995964"/>
            <a:ext cx="2970685" cy="369332"/>
          </a:xfrm>
          <a:prstGeom prst="rect">
            <a:avLst/>
          </a:prstGeom>
          <a:noFill/>
        </p:spPr>
        <p:txBody>
          <a:bodyPr wrap="none" rtlCol="0">
            <a:spAutoFit/>
          </a:bodyPr>
          <a:lstStyle/>
          <a:p>
            <a:r>
              <a:rPr lang="en-AU" dirty="0">
                <a:latin typeface="Futura PT Book" panose="020B0502020204020303" pitchFamily="34" charset="77"/>
              </a:rPr>
              <a:t>Under iron deficient conditions:</a:t>
            </a:r>
          </a:p>
        </p:txBody>
      </p:sp>
    </p:spTree>
    <p:extLst>
      <p:ext uri="{BB962C8B-B14F-4D97-AF65-F5344CB8AC3E}">
        <p14:creationId xmlns:p14="http://schemas.microsoft.com/office/powerpoint/2010/main" val="15645949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4513</TotalTime>
  <Words>2239</Words>
  <Application>Microsoft Macintosh PowerPoint</Application>
  <PresentationFormat>Widescreen</PresentationFormat>
  <Paragraphs>504</Paragraphs>
  <Slides>18</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Avenir LT Pro 45 Book</vt:lpstr>
      <vt:lpstr>Calibri</vt:lpstr>
      <vt:lpstr>Calibri Light</vt:lpstr>
      <vt:lpstr>Futura PT Bold Italic</vt:lpstr>
      <vt:lpstr>Futura PT Book</vt:lpstr>
      <vt:lpstr>Futura PT Book Italic</vt:lpstr>
      <vt:lpstr>Futura PT Heavy</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Nhi Hin</dc:creator>
  <cp:lastModifiedBy>Nhi Hin</cp:lastModifiedBy>
  <cp:revision>54</cp:revision>
  <dcterms:created xsi:type="dcterms:W3CDTF">2019-09-17T01:39:21Z</dcterms:created>
  <dcterms:modified xsi:type="dcterms:W3CDTF">2019-09-20T04:58:45Z</dcterms:modified>
</cp:coreProperties>
</file>

<file path=docProps/thumbnail.jpeg>
</file>